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 id="2147483675" r:id="rId2"/>
  </p:sldMasterIdLst>
  <p:notesMasterIdLst>
    <p:notesMasterId r:id="rId25"/>
  </p:notesMasterIdLst>
  <p:sldIdLst>
    <p:sldId id="256" r:id="rId3"/>
    <p:sldId id="278" r:id="rId4"/>
    <p:sldId id="258" r:id="rId5"/>
    <p:sldId id="259" r:id="rId6"/>
    <p:sldId id="260" r:id="rId7"/>
    <p:sldId id="265" r:id="rId8"/>
    <p:sldId id="301" r:id="rId9"/>
    <p:sldId id="302" r:id="rId10"/>
    <p:sldId id="303" r:id="rId11"/>
    <p:sldId id="304" r:id="rId12"/>
    <p:sldId id="308" r:id="rId13"/>
    <p:sldId id="306" r:id="rId14"/>
    <p:sldId id="307" r:id="rId15"/>
    <p:sldId id="310" r:id="rId16"/>
    <p:sldId id="311" r:id="rId17"/>
    <p:sldId id="315" r:id="rId18"/>
    <p:sldId id="316" r:id="rId19"/>
    <p:sldId id="317" r:id="rId20"/>
    <p:sldId id="318" r:id="rId21"/>
    <p:sldId id="345" r:id="rId22"/>
    <p:sldId id="264" r:id="rId23"/>
    <p:sldId id="344" r:id="rId24"/>
  </p:sldIdLst>
  <p:sldSz cx="9144000" cy="5143500" type="screen16x9"/>
  <p:notesSz cx="6858000" cy="9144000"/>
  <p:embeddedFontLst>
    <p:embeddedFont>
      <p:font typeface="Bebas Neue" panose="020B0606020202050201" pitchFamily="34" charset="0"/>
      <p:regular r:id="rId26"/>
    </p:embeddedFont>
    <p:embeddedFont>
      <p:font typeface="Calibri Light" panose="020F0302020204030204" pitchFamily="34" charset="0"/>
      <p:regular r:id="rId27"/>
      <p:italic r:id="rId28"/>
    </p:embeddedFont>
    <p:embeddedFont>
      <p:font typeface="Consolas" panose="020B0609020204030204" pitchFamily="49" charset="0"/>
      <p:regular r:id="rId29"/>
      <p:bold r:id="rId30"/>
      <p:italic r:id="rId31"/>
      <p:boldItalic r:id="rId32"/>
    </p:embeddedFont>
    <p:embeddedFont>
      <p:font typeface="Lexend Deca" panose="020B0604020202020204" charset="0"/>
      <p:regular r:id="rId33"/>
      <p:bold r:id="rId34"/>
    </p:embeddedFont>
    <p:embeddedFont>
      <p:font typeface="Lexend Deca Light" panose="020B0604020202020204" charset="0"/>
      <p:regular r:id="rId35"/>
      <p:bold r:id="rId36"/>
    </p:embeddedFont>
    <p:embeddedFont>
      <p:font typeface="Montserrat" panose="00000500000000000000" pitchFamily="2" charset="0"/>
      <p:regular r:id="rId37"/>
      <p:bold r:id="rId38"/>
      <p:italic r:id="rId39"/>
      <p:boldItalic r:id="rId40"/>
    </p:embeddedFont>
    <p:embeddedFont>
      <p:font typeface="Mukta ExtraBold" panose="020B0604020202020204" charset="0"/>
      <p:bold r:id="rId41"/>
    </p:embeddedFont>
    <p:embeddedFont>
      <p:font typeface="Open Sans" panose="020B0606030504020204" pitchFamily="34" charset="0"/>
      <p:regular r:id="rId42"/>
      <p:bold r:id="rId43"/>
      <p:italic r:id="rId44"/>
      <p:boldItalic r:id="rId45"/>
    </p:embeddedFont>
    <p:embeddedFont>
      <p:font typeface="PT Sans" panose="020B0503020203020204" pitchFamily="34" charset="0"/>
      <p:regular r:id="rId46"/>
      <p:bold r:id="rId47"/>
      <p:italic r:id="rId48"/>
      <p:boldItalic r:id="rId49"/>
    </p:embeddedFont>
    <p:embeddedFont>
      <p:font typeface="Roboto" panose="02000000000000000000" pitchFamily="2" charset="0"/>
      <p:regular r:id="rId50"/>
      <p:bold r:id="rId51"/>
      <p:italic r:id="rId52"/>
      <p:boldItalic r:id="rId53"/>
    </p:embeddedFont>
    <p:embeddedFont>
      <p:font typeface="Roboto Condensed Light" panose="02000000000000000000" pitchFamily="2" charset="0"/>
      <p:regular r:id="rId54"/>
      <p:italic r:id="rId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6253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FB1C020-37F5-4A70-8517-EA5DC355A087}">
  <a:tblStyle styleId="{4FB1C020-37F5-4A70-8517-EA5DC355A08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5" d="100"/>
          <a:sy n="105" d="100"/>
        </p:scale>
        <p:origin x="7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19.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font" Target="fonts/font22.fntdata"/><Relationship Id="rId50" Type="http://schemas.openxmlformats.org/officeDocument/2006/relationships/font" Target="fonts/font25.fntdata"/><Relationship Id="rId55" Type="http://schemas.openxmlformats.org/officeDocument/2006/relationships/font" Target="fonts/font30.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font" Target="fonts/font21.fntdata"/><Relationship Id="rId59"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4.fntdata"/><Relationship Id="rId41" Type="http://schemas.openxmlformats.org/officeDocument/2006/relationships/font" Target="fonts/font16.fntdata"/><Relationship Id="rId54" Type="http://schemas.openxmlformats.org/officeDocument/2006/relationships/font" Target="fonts/font29.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3" Type="http://schemas.openxmlformats.org/officeDocument/2006/relationships/font" Target="fonts/font28.fntdata"/><Relationship Id="rId58"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font" Target="fonts/font24.fntdata"/><Relationship Id="rId57"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6.fntdata"/><Relationship Id="rId44" Type="http://schemas.openxmlformats.org/officeDocument/2006/relationships/font" Target="fonts/font19.fntdata"/><Relationship Id="rId52"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font" Target="fonts/font23.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26.fntdata"/><Relationship Id="rId3" Type="http://schemas.openxmlformats.org/officeDocument/2006/relationships/slide" Target="slides/slide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9B514D2-8562-46BF-8906-DB949F801D71}" type="doc">
      <dgm:prSet loTypeId="urn:microsoft.com/office/officeart/2008/layout/LinedList" loCatId="hierarchy" qsTypeId="urn:microsoft.com/office/officeart/2005/8/quickstyle/simple1" qsCatId="simple" csTypeId="urn:microsoft.com/office/officeart/2005/8/colors/accent0_1" csCatId="mainScheme" phldr="1"/>
      <dgm:spPr/>
      <dgm:t>
        <a:bodyPr/>
        <a:lstStyle/>
        <a:p>
          <a:endParaRPr lang="vi-VN"/>
        </a:p>
      </dgm:t>
    </dgm:pt>
    <dgm:pt modelId="{F6AA1B08-722C-4AD9-92AE-7FB40816C7C3}">
      <dgm:prSet phldrT="[Text]" custT="1"/>
      <dgm:spPr/>
      <dgm:t>
        <a:bodyPr/>
        <a:lstStyle/>
        <a:p>
          <a:r>
            <a:rPr lang="en-US" sz="1200">
              <a:latin typeface="Consolas" panose="020B0609020204030204" pitchFamily="49" charset="0"/>
            </a:rPr>
            <a:t>Đặc tả Use case ID: UC01</a:t>
          </a:r>
          <a:endParaRPr lang="vi-VN" sz="1200"/>
        </a:p>
      </dgm:t>
    </dgm:pt>
    <dgm:pt modelId="{82CE7EA3-73B2-4F34-9E94-6B4EDAF1738D}" type="parTrans" cxnId="{23DEBE49-6470-483A-B297-E7B9233AE0FE}">
      <dgm:prSet/>
      <dgm:spPr/>
      <dgm:t>
        <a:bodyPr/>
        <a:lstStyle/>
        <a:p>
          <a:endParaRPr lang="vi-VN"/>
        </a:p>
      </dgm:t>
    </dgm:pt>
    <dgm:pt modelId="{398D7D65-AC11-4D86-A1BA-E5380737FE52}" type="sibTrans" cxnId="{23DEBE49-6470-483A-B297-E7B9233AE0FE}">
      <dgm:prSet/>
      <dgm:spPr/>
      <dgm:t>
        <a:bodyPr/>
        <a:lstStyle/>
        <a:p>
          <a:endParaRPr lang="vi-VN"/>
        </a:p>
      </dgm:t>
    </dgm:pt>
    <dgm:pt modelId="{3844F83E-9FCC-482D-AF8E-EC32A1CCA6C8}">
      <dgm:prSet custT="1"/>
      <dgm:spPr/>
      <dgm:t>
        <a:bodyPr/>
        <a:lstStyle/>
        <a:p>
          <a:r>
            <a:rPr lang="en-US" sz="1200">
              <a:latin typeface="Consolas" panose="020B0609020204030204" pitchFamily="49" charset="0"/>
            </a:rPr>
            <a:t>Tên Use Case: Đăng nhập</a:t>
          </a:r>
          <a:endParaRPr lang="vi-VN" sz="1200" dirty="0">
            <a:latin typeface="Consolas" panose="020B0609020204030204" pitchFamily="49" charset="0"/>
          </a:endParaRPr>
        </a:p>
      </dgm:t>
    </dgm:pt>
    <dgm:pt modelId="{3EE40661-1DE5-47FD-95A5-6C7201FB7550}" type="parTrans" cxnId="{5FAA434E-B3F1-478A-8913-B26FE51D5FA2}">
      <dgm:prSet custT="1"/>
      <dgm:spPr/>
      <dgm:t>
        <a:bodyPr/>
        <a:lstStyle/>
        <a:p>
          <a:endParaRPr lang="vi-VN" sz="1200">
            <a:solidFill>
              <a:srgbClr val="162535"/>
            </a:solidFill>
          </a:endParaRPr>
        </a:p>
      </dgm:t>
    </dgm:pt>
    <dgm:pt modelId="{8EA64E6F-1AB8-49E0-A2EE-04B424C928DB}" type="sibTrans" cxnId="{5FAA434E-B3F1-478A-8913-B26FE51D5FA2}">
      <dgm:prSet/>
      <dgm:spPr/>
      <dgm:t>
        <a:bodyPr/>
        <a:lstStyle/>
        <a:p>
          <a:endParaRPr lang="vi-VN"/>
        </a:p>
      </dgm:t>
    </dgm:pt>
    <dgm:pt modelId="{5CFEC25A-E356-45A6-ADFC-79CC79B29FA5}">
      <dgm:prSet custT="1"/>
      <dgm:spPr/>
      <dgm:t>
        <a:bodyPr/>
        <a:lstStyle/>
        <a:p>
          <a:r>
            <a:rPr lang="en-US" sz="1200">
              <a:latin typeface="Consolas" panose="020B0609020204030204" pitchFamily="49" charset="0"/>
            </a:rPr>
            <a:t>Mô tả vắn tắt:Use case này cho phép User đăng nhập vào hệ thống</a:t>
          </a:r>
          <a:endParaRPr lang="vi-VN" sz="1200" dirty="0">
            <a:latin typeface="Consolas" panose="020B0609020204030204" pitchFamily="49" charset="0"/>
          </a:endParaRPr>
        </a:p>
      </dgm:t>
    </dgm:pt>
    <dgm:pt modelId="{E68B02D3-100C-4EA0-9F2E-DF199339727A}" type="parTrans" cxnId="{BFD089CF-0155-495D-A042-0A5BE48F4219}">
      <dgm:prSet custT="1"/>
      <dgm:spPr/>
      <dgm:t>
        <a:bodyPr/>
        <a:lstStyle/>
        <a:p>
          <a:endParaRPr lang="vi-VN" sz="1200">
            <a:solidFill>
              <a:srgbClr val="162535"/>
            </a:solidFill>
          </a:endParaRPr>
        </a:p>
      </dgm:t>
    </dgm:pt>
    <dgm:pt modelId="{86A6EA58-7389-4A33-BA22-3BD066356883}" type="sibTrans" cxnId="{BFD089CF-0155-495D-A042-0A5BE48F4219}">
      <dgm:prSet/>
      <dgm:spPr/>
      <dgm:t>
        <a:bodyPr/>
        <a:lstStyle/>
        <a:p>
          <a:endParaRPr lang="vi-VN"/>
        </a:p>
      </dgm:t>
    </dgm:pt>
    <dgm:pt modelId="{A704AD23-FEB9-4305-A019-CBFA9291FE13}">
      <dgm:prSet custT="1"/>
      <dgm:spPr/>
      <dgm:t>
        <a:bodyPr/>
        <a:lstStyle/>
        <a:p>
          <a:r>
            <a:rPr lang="en-US" sz="1200">
              <a:latin typeface="Consolas" panose="020B0609020204030204" pitchFamily="49" charset="0"/>
            </a:rPr>
            <a:t>Actor chính: User</a:t>
          </a:r>
          <a:endParaRPr lang="vi-VN" sz="1200" dirty="0">
            <a:latin typeface="Consolas" panose="020B0609020204030204" pitchFamily="49" charset="0"/>
          </a:endParaRPr>
        </a:p>
      </dgm:t>
    </dgm:pt>
    <dgm:pt modelId="{95A57AD4-11B4-43E0-A8AC-F8520D452F14}" type="parTrans" cxnId="{4A54A425-F9EC-4710-BB38-685BF35CF22D}">
      <dgm:prSet custT="1"/>
      <dgm:spPr/>
      <dgm:t>
        <a:bodyPr/>
        <a:lstStyle/>
        <a:p>
          <a:endParaRPr lang="vi-VN" sz="1200">
            <a:solidFill>
              <a:srgbClr val="162535"/>
            </a:solidFill>
          </a:endParaRPr>
        </a:p>
      </dgm:t>
    </dgm:pt>
    <dgm:pt modelId="{189D3745-0F39-41A9-8D3F-C79112A6BCF1}" type="sibTrans" cxnId="{4A54A425-F9EC-4710-BB38-685BF35CF22D}">
      <dgm:prSet/>
      <dgm:spPr/>
      <dgm:t>
        <a:bodyPr/>
        <a:lstStyle/>
        <a:p>
          <a:endParaRPr lang="vi-VN"/>
        </a:p>
      </dgm:t>
    </dgm:pt>
    <dgm:pt modelId="{06337E7C-D746-4B92-8E85-232C1A26A9E9}">
      <dgm:prSet custT="1"/>
      <dgm:spPr/>
      <dgm:t>
        <a:bodyPr/>
        <a:lstStyle/>
        <a:p>
          <a:r>
            <a:rPr lang="en-US" sz="1200">
              <a:latin typeface="Consolas" panose="020B0609020204030204" pitchFamily="49" charset="0"/>
            </a:rPr>
            <a:t>Actor phụ: Không có</a:t>
          </a:r>
          <a:endParaRPr lang="vi-VN" sz="1200" dirty="0">
            <a:latin typeface="Consolas" panose="020B0609020204030204" pitchFamily="49" charset="0"/>
          </a:endParaRPr>
        </a:p>
      </dgm:t>
    </dgm:pt>
    <dgm:pt modelId="{C1B88A38-4EBB-47CC-855E-F14010BCFA3C}" type="parTrans" cxnId="{83D31B84-5471-4C32-8069-54F1F80C9C98}">
      <dgm:prSet custT="1"/>
      <dgm:spPr/>
      <dgm:t>
        <a:bodyPr/>
        <a:lstStyle/>
        <a:p>
          <a:endParaRPr lang="vi-VN" sz="1200">
            <a:solidFill>
              <a:srgbClr val="162535"/>
            </a:solidFill>
          </a:endParaRPr>
        </a:p>
      </dgm:t>
    </dgm:pt>
    <dgm:pt modelId="{CF3CFFD4-EB1A-4483-A4AB-AC5B8A9FF782}" type="sibTrans" cxnId="{83D31B84-5471-4C32-8069-54F1F80C9C98}">
      <dgm:prSet/>
      <dgm:spPr/>
      <dgm:t>
        <a:bodyPr/>
        <a:lstStyle/>
        <a:p>
          <a:endParaRPr lang="vi-VN"/>
        </a:p>
      </dgm:t>
    </dgm:pt>
    <dgm:pt modelId="{0D3DF132-959B-4A2E-85AA-E7C6E66EA8C0}">
      <dgm:prSet custT="1"/>
      <dgm:spPr/>
      <dgm:t>
        <a:bodyPr/>
        <a:lstStyle/>
        <a:p>
          <a:r>
            <a:rPr lang="en-US" sz="1200">
              <a:latin typeface="Consolas" panose="020B0609020204030204" pitchFamily="49" charset="0"/>
            </a:rPr>
            <a:t>Tiền điều kiện: Không có</a:t>
          </a:r>
          <a:endParaRPr lang="vi-VN" sz="1200" dirty="0">
            <a:latin typeface="Consolas" panose="020B0609020204030204" pitchFamily="49" charset="0"/>
          </a:endParaRPr>
        </a:p>
      </dgm:t>
    </dgm:pt>
    <dgm:pt modelId="{3CC3ABF2-AF1F-4D65-A509-316FD9EBE5F2}" type="parTrans" cxnId="{D3039605-CE8E-4E11-8797-64537500A4A3}">
      <dgm:prSet custT="1"/>
      <dgm:spPr/>
      <dgm:t>
        <a:bodyPr/>
        <a:lstStyle/>
        <a:p>
          <a:endParaRPr lang="vi-VN" sz="1200">
            <a:solidFill>
              <a:srgbClr val="162535"/>
            </a:solidFill>
          </a:endParaRPr>
        </a:p>
      </dgm:t>
    </dgm:pt>
    <dgm:pt modelId="{67D08BA1-C695-4C67-8304-0386C6B0D416}" type="sibTrans" cxnId="{D3039605-CE8E-4E11-8797-64537500A4A3}">
      <dgm:prSet/>
      <dgm:spPr/>
      <dgm:t>
        <a:bodyPr/>
        <a:lstStyle/>
        <a:p>
          <a:endParaRPr lang="vi-VN"/>
        </a:p>
      </dgm:t>
    </dgm:pt>
    <dgm:pt modelId="{4786ADEE-B493-44FB-A815-23F44FBF5E4C}">
      <dgm:prSet custT="1"/>
      <dgm:spPr/>
      <dgm:t>
        <a:bodyPr/>
        <a:lstStyle/>
        <a:p>
          <a:r>
            <a:rPr lang="en-US" sz="1200">
              <a:latin typeface="Consolas" panose="020B0609020204030204" pitchFamily="49" charset="0"/>
            </a:rPr>
            <a:t>Hậu điều kiện : Sau khi đăng nhập thành công sẽ quay về màn hình chính</a:t>
          </a:r>
          <a:endParaRPr lang="vi-VN" sz="1200" dirty="0">
            <a:latin typeface="Consolas" panose="020B0609020204030204" pitchFamily="49" charset="0"/>
          </a:endParaRPr>
        </a:p>
      </dgm:t>
    </dgm:pt>
    <dgm:pt modelId="{EB87B17B-F9C0-4D40-8660-C231C199C4E7}" type="parTrans" cxnId="{A16D97BA-30E8-45EC-B800-CC8E228404D4}">
      <dgm:prSet custT="1"/>
      <dgm:spPr/>
      <dgm:t>
        <a:bodyPr/>
        <a:lstStyle/>
        <a:p>
          <a:endParaRPr lang="vi-VN" sz="1200">
            <a:solidFill>
              <a:srgbClr val="162535"/>
            </a:solidFill>
          </a:endParaRPr>
        </a:p>
      </dgm:t>
    </dgm:pt>
    <dgm:pt modelId="{A5317BBE-F09F-4A94-997B-0B4367FF21ED}" type="sibTrans" cxnId="{A16D97BA-30E8-45EC-B800-CC8E228404D4}">
      <dgm:prSet/>
      <dgm:spPr/>
      <dgm:t>
        <a:bodyPr/>
        <a:lstStyle/>
        <a:p>
          <a:endParaRPr lang="vi-VN"/>
        </a:p>
      </dgm:t>
    </dgm:pt>
    <dgm:pt modelId="{C6F147B2-D607-497B-BF01-C619252228D9}">
      <dgm:prSet custT="1"/>
      <dgm:spPr/>
      <dgm:t>
        <a:bodyPr/>
        <a:lstStyle/>
        <a:p>
          <a:r>
            <a:rPr lang="en-US" sz="1200">
              <a:latin typeface="Consolas" panose="020B0609020204030204" pitchFamily="49" charset="0"/>
            </a:rPr>
            <a:t>Luồng chính: </a:t>
          </a:r>
          <a:endParaRPr lang="en-US" sz="1200" dirty="0">
            <a:latin typeface="Consolas" panose="020B0609020204030204" pitchFamily="49" charset="0"/>
          </a:endParaRPr>
        </a:p>
      </dgm:t>
    </dgm:pt>
    <dgm:pt modelId="{723E947B-53C7-494B-A96E-6762C98D5E0D}" type="parTrans" cxnId="{F8E52440-7985-4458-BDBD-A87F3E4AE77F}">
      <dgm:prSet custT="1"/>
      <dgm:spPr/>
      <dgm:t>
        <a:bodyPr/>
        <a:lstStyle/>
        <a:p>
          <a:endParaRPr lang="vi-VN" sz="1200">
            <a:solidFill>
              <a:srgbClr val="162535"/>
            </a:solidFill>
          </a:endParaRPr>
        </a:p>
      </dgm:t>
    </dgm:pt>
    <dgm:pt modelId="{3AF955FA-09A5-41C6-BF2A-A56A4C80D550}" type="sibTrans" cxnId="{F8E52440-7985-4458-BDBD-A87F3E4AE77F}">
      <dgm:prSet/>
      <dgm:spPr/>
      <dgm:t>
        <a:bodyPr/>
        <a:lstStyle/>
        <a:p>
          <a:endParaRPr lang="vi-VN"/>
        </a:p>
      </dgm:t>
    </dgm:pt>
    <dgm:pt modelId="{2E0D99AA-1AB7-482E-839D-70AEF73C2D3A}">
      <dgm:prSet custT="1"/>
      <dgm:spPr/>
      <dgm:t>
        <a:bodyPr/>
        <a:lstStyle/>
        <a:p>
          <a:r>
            <a:rPr lang="en-US" sz="900">
              <a:latin typeface="Consolas" panose="020B0609020204030204" pitchFamily="49" charset="0"/>
            </a:rPr>
            <a:t>B1: User chọn </a:t>
          </a:r>
          <a:r>
            <a:rPr lang="en-US" sz="900" b="1">
              <a:latin typeface="Consolas" panose="020B0609020204030204" pitchFamily="49" charset="0"/>
            </a:rPr>
            <a:t>đăng nhập</a:t>
          </a:r>
          <a:r>
            <a:rPr lang="en-US" sz="900">
              <a:latin typeface="Consolas" panose="020B0609020204030204" pitchFamily="49" charset="0"/>
            </a:rPr>
            <a:t> tại màn hình chính</a:t>
          </a:r>
          <a:endParaRPr lang="en-US" sz="900" dirty="0">
            <a:latin typeface="Consolas" panose="020B0609020204030204" pitchFamily="49" charset="0"/>
          </a:endParaRPr>
        </a:p>
      </dgm:t>
    </dgm:pt>
    <dgm:pt modelId="{DD317C08-B1C9-4970-9939-01C919FA5557}" type="parTrans" cxnId="{98359465-B517-40B5-A2FE-34231800A0C4}">
      <dgm:prSet custT="1"/>
      <dgm:spPr/>
      <dgm:t>
        <a:bodyPr/>
        <a:lstStyle/>
        <a:p>
          <a:endParaRPr lang="vi-VN" sz="1200">
            <a:solidFill>
              <a:srgbClr val="162535"/>
            </a:solidFill>
          </a:endParaRPr>
        </a:p>
      </dgm:t>
    </dgm:pt>
    <dgm:pt modelId="{D044F2A1-EBF9-445F-9696-D52D9CDF748F}" type="sibTrans" cxnId="{98359465-B517-40B5-A2FE-34231800A0C4}">
      <dgm:prSet/>
      <dgm:spPr/>
      <dgm:t>
        <a:bodyPr/>
        <a:lstStyle/>
        <a:p>
          <a:endParaRPr lang="vi-VN"/>
        </a:p>
      </dgm:t>
    </dgm:pt>
    <dgm:pt modelId="{31EF1216-9539-4B33-93D4-5B6EBABE99B5}">
      <dgm:prSet custT="1"/>
      <dgm:spPr/>
      <dgm:t>
        <a:bodyPr/>
        <a:lstStyle/>
        <a:p>
          <a:r>
            <a:rPr lang="en-US" sz="900">
              <a:latin typeface="Consolas" panose="020B0609020204030204" pitchFamily="49" charset="0"/>
            </a:rPr>
            <a:t>B2: User nhập các thông tin như username, password</a:t>
          </a:r>
          <a:endParaRPr lang="en-US" sz="900" dirty="0">
            <a:latin typeface="Consolas" panose="020B0609020204030204" pitchFamily="49" charset="0"/>
          </a:endParaRPr>
        </a:p>
      </dgm:t>
    </dgm:pt>
    <dgm:pt modelId="{9E42539A-4720-4828-8D6B-20A3A4C72EB9}" type="parTrans" cxnId="{23298125-F15A-4F2A-AB84-523AB8B32C46}">
      <dgm:prSet custT="1"/>
      <dgm:spPr/>
      <dgm:t>
        <a:bodyPr/>
        <a:lstStyle/>
        <a:p>
          <a:endParaRPr lang="vi-VN" sz="1200">
            <a:solidFill>
              <a:srgbClr val="162535"/>
            </a:solidFill>
          </a:endParaRPr>
        </a:p>
      </dgm:t>
    </dgm:pt>
    <dgm:pt modelId="{67133F34-FCC2-4D3A-BAAB-5EC180E3021C}" type="sibTrans" cxnId="{23298125-F15A-4F2A-AB84-523AB8B32C46}">
      <dgm:prSet/>
      <dgm:spPr/>
      <dgm:t>
        <a:bodyPr/>
        <a:lstStyle/>
        <a:p>
          <a:endParaRPr lang="vi-VN"/>
        </a:p>
      </dgm:t>
    </dgm:pt>
    <dgm:pt modelId="{2941EA07-79BF-4F8A-9929-98B5620E5E85}">
      <dgm:prSet custT="1"/>
      <dgm:spPr/>
      <dgm:t>
        <a:bodyPr/>
        <a:lstStyle/>
        <a:p>
          <a:r>
            <a:rPr lang="en-US" sz="900">
              <a:latin typeface="Consolas" panose="020B0609020204030204" pitchFamily="49" charset="0"/>
            </a:rPr>
            <a:t>B3: User bấm nút "Đăng nhập" để hoàn tất quá trình </a:t>
          </a:r>
          <a:endParaRPr lang="vi-VN" sz="900" dirty="0">
            <a:latin typeface="Consolas" panose="020B0609020204030204" pitchFamily="49" charset="0"/>
          </a:endParaRPr>
        </a:p>
      </dgm:t>
    </dgm:pt>
    <dgm:pt modelId="{0A299093-7DE5-4B2C-AC13-7FB4CC56A19D}" type="parTrans" cxnId="{DA88DACE-BA19-44CF-A1AE-02D11591ED4A}">
      <dgm:prSet custT="1"/>
      <dgm:spPr/>
      <dgm:t>
        <a:bodyPr/>
        <a:lstStyle/>
        <a:p>
          <a:endParaRPr lang="vi-VN" sz="1200">
            <a:solidFill>
              <a:srgbClr val="162535"/>
            </a:solidFill>
          </a:endParaRPr>
        </a:p>
      </dgm:t>
    </dgm:pt>
    <dgm:pt modelId="{3C226D21-A39F-4926-94A3-160F718D64F9}" type="sibTrans" cxnId="{DA88DACE-BA19-44CF-A1AE-02D11591ED4A}">
      <dgm:prSet/>
      <dgm:spPr/>
      <dgm:t>
        <a:bodyPr/>
        <a:lstStyle/>
        <a:p>
          <a:endParaRPr lang="vi-VN"/>
        </a:p>
      </dgm:t>
    </dgm:pt>
    <dgm:pt modelId="{BC194C27-F7F8-4D96-B37A-50D1B9217BBB}">
      <dgm:prSet custT="1"/>
      <dgm:spPr/>
      <dgm:t>
        <a:bodyPr/>
        <a:lstStyle/>
        <a:p>
          <a:r>
            <a:rPr lang="en-US" sz="1200">
              <a:latin typeface="Consolas" panose="020B0609020204030204" pitchFamily="49" charset="0"/>
            </a:rPr>
            <a:t>Luồng thay thế:</a:t>
          </a:r>
          <a:endParaRPr lang="vi-VN" sz="1200" dirty="0">
            <a:latin typeface="Consolas" panose="020B0609020204030204" pitchFamily="49" charset="0"/>
          </a:endParaRPr>
        </a:p>
      </dgm:t>
    </dgm:pt>
    <dgm:pt modelId="{95631508-B331-4C55-BAFE-5634B011F281}" type="parTrans" cxnId="{E7068417-D6AF-409F-A38E-87EB66502E94}">
      <dgm:prSet custT="1"/>
      <dgm:spPr/>
      <dgm:t>
        <a:bodyPr/>
        <a:lstStyle/>
        <a:p>
          <a:endParaRPr lang="vi-VN" sz="1200">
            <a:solidFill>
              <a:srgbClr val="162535"/>
            </a:solidFill>
          </a:endParaRPr>
        </a:p>
      </dgm:t>
    </dgm:pt>
    <dgm:pt modelId="{43CC21DC-2173-4026-BAE4-61D881F6BCB2}" type="sibTrans" cxnId="{E7068417-D6AF-409F-A38E-87EB66502E94}">
      <dgm:prSet/>
      <dgm:spPr/>
      <dgm:t>
        <a:bodyPr/>
        <a:lstStyle/>
        <a:p>
          <a:endParaRPr lang="vi-VN"/>
        </a:p>
      </dgm:t>
    </dgm:pt>
    <dgm:pt modelId="{1FE7B0C2-DA26-4769-9AC4-8ECC366432AD}">
      <dgm:prSet custT="1"/>
      <dgm:spPr/>
      <dgm:t>
        <a:bodyPr/>
        <a:lstStyle/>
        <a:p>
          <a:r>
            <a:rPr lang="en-US" sz="1100">
              <a:latin typeface="Consolas" panose="020B0609020204030204" pitchFamily="49" charset="0"/>
            </a:rPr>
            <a:t>Nếu ở B2 User nhập sai thông tin thì sẽ hiển thị thông báo yêu cầu User nhập lại</a:t>
          </a:r>
          <a:endParaRPr lang="vi-VN" sz="1100" dirty="0">
            <a:latin typeface="Consolas" panose="020B0609020204030204" pitchFamily="49" charset="0"/>
          </a:endParaRPr>
        </a:p>
      </dgm:t>
    </dgm:pt>
    <dgm:pt modelId="{D31489EA-292A-4DA6-89C6-F82D384B4C39}" type="parTrans" cxnId="{EE23366B-AF31-42E3-9814-BC3079A01C18}">
      <dgm:prSet custT="1"/>
      <dgm:spPr/>
      <dgm:t>
        <a:bodyPr/>
        <a:lstStyle/>
        <a:p>
          <a:endParaRPr lang="vi-VN" sz="1200">
            <a:solidFill>
              <a:srgbClr val="162535"/>
            </a:solidFill>
          </a:endParaRPr>
        </a:p>
      </dgm:t>
    </dgm:pt>
    <dgm:pt modelId="{6356443C-B9AE-46EE-8B8D-68F92814B623}" type="sibTrans" cxnId="{EE23366B-AF31-42E3-9814-BC3079A01C18}">
      <dgm:prSet/>
      <dgm:spPr/>
      <dgm:t>
        <a:bodyPr/>
        <a:lstStyle/>
        <a:p>
          <a:endParaRPr lang="vi-VN"/>
        </a:p>
      </dgm:t>
    </dgm:pt>
    <dgm:pt modelId="{49EEA321-0DDC-4FFC-8C0C-241CD642602A}">
      <dgm:prSet custT="1"/>
      <dgm:spPr/>
      <dgm:t>
        <a:bodyPr/>
        <a:lstStyle/>
        <a:p>
          <a:r>
            <a:rPr lang="en-US" sz="1200">
              <a:latin typeface="Consolas" panose="020B0609020204030204" pitchFamily="49" charset="0"/>
            </a:rPr>
            <a:t>Luồng ngoại lệ: </a:t>
          </a:r>
          <a:endParaRPr lang="vi-VN" sz="1200" dirty="0">
            <a:latin typeface="Consolas" panose="020B0609020204030204" pitchFamily="49" charset="0"/>
          </a:endParaRPr>
        </a:p>
      </dgm:t>
    </dgm:pt>
    <dgm:pt modelId="{99FF0AC4-A7EC-4793-9775-DD0BF0B82B13}" type="parTrans" cxnId="{FF1C5942-FC96-4415-8551-2F2185DCF3AE}">
      <dgm:prSet custT="1"/>
      <dgm:spPr/>
      <dgm:t>
        <a:bodyPr/>
        <a:lstStyle/>
        <a:p>
          <a:endParaRPr lang="vi-VN" sz="1200">
            <a:solidFill>
              <a:srgbClr val="162535"/>
            </a:solidFill>
          </a:endParaRPr>
        </a:p>
      </dgm:t>
    </dgm:pt>
    <dgm:pt modelId="{5701E445-CCF5-4A8A-87B5-C4045E9D9CFB}" type="sibTrans" cxnId="{FF1C5942-FC96-4415-8551-2F2185DCF3AE}">
      <dgm:prSet/>
      <dgm:spPr/>
      <dgm:t>
        <a:bodyPr/>
        <a:lstStyle/>
        <a:p>
          <a:endParaRPr lang="vi-VN"/>
        </a:p>
      </dgm:t>
    </dgm:pt>
    <dgm:pt modelId="{445A6D94-3EE0-4711-8205-CC01A27991AE}">
      <dgm:prSet custT="1"/>
      <dgm:spPr/>
      <dgm:t>
        <a:bodyPr/>
        <a:lstStyle/>
        <a:p>
          <a:r>
            <a:rPr lang="en-US" sz="1100">
              <a:latin typeface="Consolas" panose="020B0609020204030204" pitchFamily="49" charset="0"/>
            </a:rPr>
            <a:t>Nếu có ngoại lệ xảy ra, hiển thị thông báo và quay về Trang Chủ</a:t>
          </a:r>
          <a:endParaRPr lang="vi-VN" sz="1100" dirty="0">
            <a:latin typeface="Consolas" panose="020B0609020204030204" pitchFamily="49" charset="0"/>
          </a:endParaRPr>
        </a:p>
      </dgm:t>
    </dgm:pt>
    <dgm:pt modelId="{31FE9A9E-2F43-4A50-BE7F-591C69F178A0}" type="parTrans" cxnId="{8C1B68C7-B34F-4158-B5B5-B7F9FA0A6C2F}">
      <dgm:prSet custT="1"/>
      <dgm:spPr/>
      <dgm:t>
        <a:bodyPr/>
        <a:lstStyle/>
        <a:p>
          <a:endParaRPr lang="vi-VN" sz="1200">
            <a:solidFill>
              <a:srgbClr val="162535"/>
            </a:solidFill>
          </a:endParaRPr>
        </a:p>
      </dgm:t>
    </dgm:pt>
    <dgm:pt modelId="{5827E6B8-1278-4BC7-AFD5-BE5549E6AC49}" type="sibTrans" cxnId="{8C1B68C7-B34F-4158-B5B5-B7F9FA0A6C2F}">
      <dgm:prSet/>
      <dgm:spPr/>
      <dgm:t>
        <a:bodyPr/>
        <a:lstStyle/>
        <a:p>
          <a:endParaRPr lang="vi-VN"/>
        </a:p>
      </dgm:t>
    </dgm:pt>
    <dgm:pt modelId="{0B31168F-BEB7-42C1-8980-A7FD4B537C2F}" type="pres">
      <dgm:prSet presAssocID="{09B514D2-8562-46BF-8906-DB949F801D71}" presName="vert0" presStyleCnt="0">
        <dgm:presLayoutVars>
          <dgm:dir/>
          <dgm:animOne val="branch"/>
          <dgm:animLvl val="lvl"/>
        </dgm:presLayoutVars>
      </dgm:prSet>
      <dgm:spPr/>
    </dgm:pt>
    <dgm:pt modelId="{D487248D-7742-4E70-810B-97497D7BDBA3}" type="pres">
      <dgm:prSet presAssocID="{F6AA1B08-722C-4AD9-92AE-7FB40816C7C3}" presName="thickLine" presStyleLbl="alignNode1" presStyleIdx="0" presStyleCnt="1"/>
      <dgm:spPr/>
    </dgm:pt>
    <dgm:pt modelId="{1C52C65D-98AE-4983-8C4A-843427D956E3}" type="pres">
      <dgm:prSet presAssocID="{F6AA1B08-722C-4AD9-92AE-7FB40816C7C3}" presName="horz1" presStyleCnt="0"/>
      <dgm:spPr/>
    </dgm:pt>
    <dgm:pt modelId="{5C521FFD-10BA-4BE1-8EC9-40F37E64D861}" type="pres">
      <dgm:prSet presAssocID="{F6AA1B08-722C-4AD9-92AE-7FB40816C7C3}" presName="tx1" presStyleLbl="revTx" presStyleIdx="0" presStyleCnt="15"/>
      <dgm:spPr/>
    </dgm:pt>
    <dgm:pt modelId="{EF493B13-1518-4C4F-B079-3C639D235751}" type="pres">
      <dgm:prSet presAssocID="{F6AA1B08-722C-4AD9-92AE-7FB40816C7C3}" presName="vert1" presStyleCnt="0"/>
      <dgm:spPr/>
    </dgm:pt>
    <dgm:pt modelId="{46CE6D07-01BE-4AD8-A12B-2072D0C4D634}" type="pres">
      <dgm:prSet presAssocID="{3844F83E-9FCC-482D-AF8E-EC32A1CCA6C8}" presName="vertSpace2a" presStyleCnt="0"/>
      <dgm:spPr/>
    </dgm:pt>
    <dgm:pt modelId="{69E79929-2488-403F-8A4D-EE7591999294}" type="pres">
      <dgm:prSet presAssocID="{3844F83E-9FCC-482D-AF8E-EC32A1CCA6C8}" presName="horz2" presStyleCnt="0"/>
      <dgm:spPr/>
    </dgm:pt>
    <dgm:pt modelId="{1D8AD838-90D8-4EA3-B006-1FD6A9ECCEEE}" type="pres">
      <dgm:prSet presAssocID="{3844F83E-9FCC-482D-AF8E-EC32A1CCA6C8}" presName="horzSpace2" presStyleCnt="0"/>
      <dgm:spPr/>
    </dgm:pt>
    <dgm:pt modelId="{68F888F1-7E68-44A5-B069-33A720C32073}" type="pres">
      <dgm:prSet presAssocID="{3844F83E-9FCC-482D-AF8E-EC32A1CCA6C8}" presName="tx2" presStyleLbl="revTx" presStyleIdx="1" presStyleCnt="15"/>
      <dgm:spPr/>
    </dgm:pt>
    <dgm:pt modelId="{384470E1-3EF0-43C4-A737-2F7FBB9084DC}" type="pres">
      <dgm:prSet presAssocID="{3844F83E-9FCC-482D-AF8E-EC32A1CCA6C8}" presName="vert2" presStyleCnt="0"/>
      <dgm:spPr/>
    </dgm:pt>
    <dgm:pt modelId="{EBBB846A-AD1D-4C83-B302-AD06AAB84FB1}" type="pres">
      <dgm:prSet presAssocID="{3844F83E-9FCC-482D-AF8E-EC32A1CCA6C8}" presName="thinLine2b" presStyleLbl="callout" presStyleIdx="0" presStyleCnt="11"/>
      <dgm:spPr/>
    </dgm:pt>
    <dgm:pt modelId="{CBDAE63B-47B3-4379-B72C-69DA107CABC9}" type="pres">
      <dgm:prSet presAssocID="{3844F83E-9FCC-482D-AF8E-EC32A1CCA6C8}" presName="vertSpace2b" presStyleCnt="0"/>
      <dgm:spPr/>
    </dgm:pt>
    <dgm:pt modelId="{2AFC7863-FFE2-447B-896D-F31E5CB3E8AF}" type="pres">
      <dgm:prSet presAssocID="{5CFEC25A-E356-45A6-ADFC-79CC79B29FA5}" presName="horz2" presStyleCnt="0"/>
      <dgm:spPr/>
    </dgm:pt>
    <dgm:pt modelId="{8684EA80-78C5-425C-A969-EA7748FED091}" type="pres">
      <dgm:prSet presAssocID="{5CFEC25A-E356-45A6-ADFC-79CC79B29FA5}" presName="horzSpace2" presStyleCnt="0"/>
      <dgm:spPr/>
    </dgm:pt>
    <dgm:pt modelId="{454AB369-F718-4C0C-BE38-22D08C0FB79F}" type="pres">
      <dgm:prSet presAssocID="{5CFEC25A-E356-45A6-ADFC-79CC79B29FA5}" presName="tx2" presStyleLbl="revTx" presStyleIdx="2" presStyleCnt="15"/>
      <dgm:spPr/>
    </dgm:pt>
    <dgm:pt modelId="{1D411742-B200-467A-BBF8-06E044900BF9}" type="pres">
      <dgm:prSet presAssocID="{5CFEC25A-E356-45A6-ADFC-79CC79B29FA5}" presName="vert2" presStyleCnt="0"/>
      <dgm:spPr/>
    </dgm:pt>
    <dgm:pt modelId="{50552C3A-EFB3-4FC2-B755-F03A2E1D6F18}" type="pres">
      <dgm:prSet presAssocID="{5CFEC25A-E356-45A6-ADFC-79CC79B29FA5}" presName="thinLine2b" presStyleLbl="callout" presStyleIdx="1" presStyleCnt="11"/>
      <dgm:spPr/>
    </dgm:pt>
    <dgm:pt modelId="{877555BD-1762-4F66-88E7-25D61D36556A}" type="pres">
      <dgm:prSet presAssocID="{5CFEC25A-E356-45A6-ADFC-79CC79B29FA5}" presName="vertSpace2b" presStyleCnt="0"/>
      <dgm:spPr/>
    </dgm:pt>
    <dgm:pt modelId="{4BCFC30A-1E7E-416B-8139-373E4F2AF9FB}" type="pres">
      <dgm:prSet presAssocID="{A704AD23-FEB9-4305-A019-CBFA9291FE13}" presName="horz2" presStyleCnt="0"/>
      <dgm:spPr/>
    </dgm:pt>
    <dgm:pt modelId="{2209E26B-0E78-45F2-839F-BA725B773CC3}" type="pres">
      <dgm:prSet presAssocID="{A704AD23-FEB9-4305-A019-CBFA9291FE13}" presName="horzSpace2" presStyleCnt="0"/>
      <dgm:spPr/>
    </dgm:pt>
    <dgm:pt modelId="{F32EAB5C-EB05-40D4-BAAF-84CE416F7507}" type="pres">
      <dgm:prSet presAssocID="{A704AD23-FEB9-4305-A019-CBFA9291FE13}" presName="tx2" presStyleLbl="revTx" presStyleIdx="3" presStyleCnt="15"/>
      <dgm:spPr/>
    </dgm:pt>
    <dgm:pt modelId="{19C731CB-6B26-4F74-B5DB-417945054322}" type="pres">
      <dgm:prSet presAssocID="{A704AD23-FEB9-4305-A019-CBFA9291FE13}" presName="vert2" presStyleCnt="0"/>
      <dgm:spPr/>
    </dgm:pt>
    <dgm:pt modelId="{D6256380-46AC-486F-AE69-AB027988BF60}" type="pres">
      <dgm:prSet presAssocID="{A704AD23-FEB9-4305-A019-CBFA9291FE13}" presName="thinLine2b" presStyleLbl="callout" presStyleIdx="2" presStyleCnt="11"/>
      <dgm:spPr/>
    </dgm:pt>
    <dgm:pt modelId="{17CE3B4B-E18E-4280-B660-C8A7C7093573}" type="pres">
      <dgm:prSet presAssocID="{A704AD23-FEB9-4305-A019-CBFA9291FE13}" presName="vertSpace2b" presStyleCnt="0"/>
      <dgm:spPr/>
    </dgm:pt>
    <dgm:pt modelId="{FBD389E9-6EDA-49CF-AD77-25F4FBAF7A07}" type="pres">
      <dgm:prSet presAssocID="{06337E7C-D746-4B92-8E85-232C1A26A9E9}" presName="horz2" presStyleCnt="0"/>
      <dgm:spPr/>
    </dgm:pt>
    <dgm:pt modelId="{ACCC6AA0-F70B-4E59-B414-61216D0797DE}" type="pres">
      <dgm:prSet presAssocID="{06337E7C-D746-4B92-8E85-232C1A26A9E9}" presName="horzSpace2" presStyleCnt="0"/>
      <dgm:spPr/>
    </dgm:pt>
    <dgm:pt modelId="{09AC2E28-DB4C-42D8-A725-FA7352FB7E06}" type="pres">
      <dgm:prSet presAssocID="{06337E7C-D746-4B92-8E85-232C1A26A9E9}" presName="tx2" presStyleLbl="revTx" presStyleIdx="4" presStyleCnt="15"/>
      <dgm:spPr/>
    </dgm:pt>
    <dgm:pt modelId="{94D42A30-C196-4966-AE4E-3A881BC7D5C6}" type="pres">
      <dgm:prSet presAssocID="{06337E7C-D746-4B92-8E85-232C1A26A9E9}" presName="vert2" presStyleCnt="0"/>
      <dgm:spPr/>
    </dgm:pt>
    <dgm:pt modelId="{80F5BE07-83D1-404C-93A7-FACE74E9CE70}" type="pres">
      <dgm:prSet presAssocID="{06337E7C-D746-4B92-8E85-232C1A26A9E9}" presName="thinLine2b" presStyleLbl="callout" presStyleIdx="3" presStyleCnt="11"/>
      <dgm:spPr/>
    </dgm:pt>
    <dgm:pt modelId="{84F91A95-4FC0-4F2F-80F2-C5F385D21E4E}" type="pres">
      <dgm:prSet presAssocID="{06337E7C-D746-4B92-8E85-232C1A26A9E9}" presName="vertSpace2b" presStyleCnt="0"/>
      <dgm:spPr/>
    </dgm:pt>
    <dgm:pt modelId="{3CA13F04-0FEB-435E-8627-99FB7721FCA3}" type="pres">
      <dgm:prSet presAssocID="{0D3DF132-959B-4A2E-85AA-E7C6E66EA8C0}" presName="horz2" presStyleCnt="0"/>
      <dgm:spPr/>
    </dgm:pt>
    <dgm:pt modelId="{6A89E7E3-7CD9-4AE2-B42A-9A46DCC5DB38}" type="pres">
      <dgm:prSet presAssocID="{0D3DF132-959B-4A2E-85AA-E7C6E66EA8C0}" presName="horzSpace2" presStyleCnt="0"/>
      <dgm:spPr/>
    </dgm:pt>
    <dgm:pt modelId="{A75EFB5B-AEC4-4CF9-BB1B-C349993F1BE4}" type="pres">
      <dgm:prSet presAssocID="{0D3DF132-959B-4A2E-85AA-E7C6E66EA8C0}" presName="tx2" presStyleLbl="revTx" presStyleIdx="5" presStyleCnt="15"/>
      <dgm:spPr/>
    </dgm:pt>
    <dgm:pt modelId="{E338CDAD-8531-4999-BB6B-544312B90444}" type="pres">
      <dgm:prSet presAssocID="{0D3DF132-959B-4A2E-85AA-E7C6E66EA8C0}" presName="vert2" presStyleCnt="0"/>
      <dgm:spPr/>
    </dgm:pt>
    <dgm:pt modelId="{7C5A1B5F-3145-4DFA-ACDF-2DAA5016996C}" type="pres">
      <dgm:prSet presAssocID="{0D3DF132-959B-4A2E-85AA-E7C6E66EA8C0}" presName="thinLine2b" presStyleLbl="callout" presStyleIdx="4" presStyleCnt="11"/>
      <dgm:spPr/>
    </dgm:pt>
    <dgm:pt modelId="{47416E15-FD74-4E9C-BD71-2EDB6CFA1703}" type="pres">
      <dgm:prSet presAssocID="{0D3DF132-959B-4A2E-85AA-E7C6E66EA8C0}" presName="vertSpace2b" presStyleCnt="0"/>
      <dgm:spPr/>
    </dgm:pt>
    <dgm:pt modelId="{FEB0F6A4-7B6B-4747-A236-2E0D04EC84A4}" type="pres">
      <dgm:prSet presAssocID="{4786ADEE-B493-44FB-A815-23F44FBF5E4C}" presName="horz2" presStyleCnt="0"/>
      <dgm:spPr/>
    </dgm:pt>
    <dgm:pt modelId="{D2E4BC79-B3E0-4BFF-A837-CEB5040C339F}" type="pres">
      <dgm:prSet presAssocID="{4786ADEE-B493-44FB-A815-23F44FBF5E4C}" presName="horzSpace2" presStyleCnt="0"/>
      <dgm:spPr/>
    </dgm:pt>
    <dgm:pt modelId="{0ACAF840-9C89-4A79-8230-79F87AE9D6AE}" type="pres">
      <dgm:prSet presAssocID="{4786ADEE-B493-44FB-A815-23F44FBF5E4C}" presName="tx2" presStyleLbl="revTx" presStyleIdx="6" presStyleCnt="15" custScaleX="138851"/>
      <dgm:spPr/>
    </dgm:pt>
    <dgm:pt modelId="{170DF514-B6AB-4A7D-93A3-7423BE0CF124}" type="pres">
      <dgm:prSet presAssocID="{4786ADEE-B493-44FB-A815-23F44FBF5E4C}" presName="vert2" presStyleCnt="0"/>
      <dgm:spPr/>
    </dgm:pt>
    <dgm:pt modelId="{9FDF86E2-675C-458D-B1AD-F405B0811A69}" type="pres">
      <dgm:prSet presAssocID="{4786ADEE-B493-44FB-A815-23F44FBF5E4C}" presName="thinLine2b" presStyleLbl="callout" presStyleIdx="5" presStyleCnt="11"/>
      <dgm:spPr/>
    </dgm:pt>
    <dgm:pt modelId="{DB4CB36C-9999-4F92-AFF0-0CDE59761F81}" type="pres">
      <dgm:prSet presAssocID="{4786ADEE-B493-44FB-A815-23F44FBF5E4C}" presName="vertSpace2b" presStyleCnt="0"/>
      <dgm:spPr/>
    </dgm:pt>
    <dgm:pt modelId="{1B3FE9FC-AF76-4D3A-A6F2-E018500393A3}" type="pres">
      <dgm:prSet presAssocID="{C6F147B2-D607-497B-BF01-C619252228D9}" presName="horz2" presStyleCnt="0"/>
      <dgm:spPr/>
    </dgm:pt>
    <dgm:pt modelId="{22EFD9F5-D58C-4B6F-A94F-54944966448F}" type="pres">
      <dgm:prSet presAssocID="{C6F147B2-D607-497B-BF01-C619252228D9}" presName="horzSpace2" presStyleCnt="0"/>
      <dgm:spPr/>
    </dgm:pt>
    <dgm:pt modelId="{3EC635D6-2974-43F8-B67B-840FF9938EE6}" type="pres">
      <dgm:prSet presAssocID="{C6F147B2-D607-497B-BF01-C619252228D9}" presName="tx2" presStyleLbl="revTx" presStyleIdx="7" presStyleCnt="15"/>
      <dgm:spPr/>
    </dgm:pt>
    <dgm:pt modelId="{D5266A1D-D875-469A-9489-53DBE72EE719}" type="pres">
      <dgm:prSet presAssocID="{C6F147B2-D607-497B-BF01-C619252228D9}" presName="vert2" presStyleCnt="0"/>
      <dgm:spPr/>
    </dgm:pt>
    <dgm:pt modelId="{C9B58B98-BCC5-4D42-B5D1-85AEF9B26696}" type="pres">
      <dgm:prSet presAssocID="{2E0D99AA-1AB7-482E-839D-70AEF73C2D3A}" presName="horz3" presStyleCnt="0"/>
      <dgm:spPr/>
    </dgm:pt>
    <dgm:pt modelId="{DCA0F461-E3E7-45A6-9DDD-FED906482D34}" type="pres">
      <dgm:prSet presAssocID="{2E0D99AA-1AB7-482E-839D-70AEF73C2D3A}" presName="horzSpace3" presStyleCnt="0"/>
      <dgm:spPr/>
    </dgm:pt>
    <dgm:pt modelId="{8EF7B70D-523F-41B2-8F96-6537945C8575}" type="pres">
      <dgm:prSet presAssocID="{2E0D99AA-1AB7-482E-839D-70AEF73C2D3A}" presName="tx3" presStyleLbl="revTx" presStyleIdx="8" presStyleCnt="15" custScaleX="121520" custScaleY="74445"/>
      <dgm:spPr/>
    </dgm:pt>
    <dgm:pt modelId="{BA8C4F6C-75F6-400E-9F36-A9D8A342FD8F}" type="pres">
      <dgm:prSet presAssocID="{2E0D99AA-1AB7-482E-839D-70AEF73C2D3A}" presName="vert3" presStyleCnt="0"/>
      <dgm:spPr/>
    </dgm:pt>
    <dgm:pt modelId="{E35915D8-A094-4258-969E-1FD08A044505}" type="pres">
      <dgm:prSet presAssocID="{D044F2A1-EBF9-445F-9696-D52D9CDF748F}" presName="thinLine3" presStyleLbl="callout" presStyleIdx="6" presStyleCnt="11"/>
      <dgm:spPr/>
    </dgm:pt>
    <dgm:pt modelId="{F697D813-A66B-4754-B68B-BD2E4C882B44}" type="pres">
      <dgm:prSet presAssocID="{31EF1216-9539-4B33-93D4-5B6EBABE99B5}" presName="horz3" presStyleCnt="0"/>
      <dgm:spPr/>
    </dgm:pt>
    <dgm:pt modelId="{B3E6293A-CA95-42FE-976D-65A3536D138B}" type="pres">
      <dgm:prSet presAssocID="{31EF1216-9539-4B33-93D4-5B6EBABE99B5}" presName="horzSpace3" presStyleCnt="0"/>
      <dgm:spPr/>
    </dgm:pt>
    <dgm:pt modelId="{11DEB7C7-B645-4F23-A10C-566BDFCA47A7}" type="pres">
      <dgm:prSet presAssocID="{31EF1216-9539-4B33-93D4-5B6EBABE99B5}" presName="tx3" presStyleLbl="revTx" presStyleIdx="9" presStyleCnt="15" custScaleX="112308" custScaleY="107437"/>
      <dgm:spPr/>
    </dgm:pt>
    <dgm:pt modelId="{521154D5-5C47-49BC-8E7E-DE33C6577B7C}" type="pres">
      <dgm:prSet presAssocID="{31EF1216-9539-4B33-93D4-5B6EBABE99B5}" presName="vert3" presStyleCnt="0"/>
      <dgm:spPr/>
    </dgm:pt>
    <dgm:pt modelId="{4FE64F62-D0C2-41C5-935D-E427438BBD2A}" type="pres">
      <dgm:prSet presAssocID="{67133F34-FCC2-4D3A-BAAB-5EC180E3021C}" presName="thinLine3" presStyleLbl="callout" presStyleIdx="7" presStyleCnt="11"/>
      <dgm:spPr/>
    </dgm:pt>
    <dgm:pt modelId="{5BF73448-FBF1-47D1-AC09-F81FEC734845}" type="pres">
      <dgm:prSet presAssocID="{2941EA07-79BF-4F8A-9929-98B5620E5E85}" presName="horz3" presStyleCnt="0"/>
      <dgm:spPr/>
    </dgm:pt>
    <dgm:pt modelId="{3510581A-7272-41C5-9BED-AC07A3126FBB}" type="pres">
      <dgm:prSet presAssocID="{2941EA07-79BF-4F8A-9929-98B5620E5E85}" presName="horzSpace3" presStyleCnt="0"/>
      <dgm:spPr/>
    </dgm:pt>
    <dgm:pt modelId="{97DC1E52-7703-4BB2-A3AA-020CFBCF9280}" type="pres">
      <dgm:prSet presAssocID="{2941EA07-79BF-4F8A-9929-98B5620E5E85}" presName="tx3" presStyleLbl="revTx" presStyleIdx="10" presStyleCnt="15"/>
      <dgm:spPr/>
    </dgm:pt>
    <dgm:pt modelId="{D62060C1-3D04-45D7-A9CC-37AF5818FEB3}" type="pres">
      <dgm:prSet presAssocID="{2941EA07-79BF-4F8A-9929-98B5620E5E85}" presName="vert3" presStyleCnt="0"/>
      <dgm:spPr/>
    </dgm:pt>
    <dgm:pt modelId="{5CC5D2FC-B59D-4286-9FE4-5CA1DFC3BFF8}" type="pres">
      <dgm:prSet presAssocID="{C6F147B2-D607-497B-BF01-C619252228D9}" presName="thinLine2b" presStyleLbl="callout" presStyleIdx="8" presStyleCnt="11"/>
      <dgm:spPr/>
    </dgm:pt>
    <dgm:pt modelId="{BA0F8458-8F62-40FF-951C-78039C89FF7D}" type="pres">
      <dgm:prSet presAssocID="{C6F147B2-D607-497B-BF01-C619252228D9}" presName="vertSpace2b" presStyleCnt="0"/>
      <dgm:spPr/>
    </dgm:pt>
    <dgm:pt modelId="{8099A081-F2DA-4C25-8F34-CA71B9A3EE85}" type="pres">
      <dgm:prSet presAssocID="{BC194C27-F7F8-4D96-B37A-50D1B9217BBB}" presName="horz2" presStyleCnt="0"/>
      <dgm:spPr/>
    </dgm:pt>
    <dgm:pt modelId="{5B4FA0EB-3E77-4C7C-843F-D7168DEB6988}" type="pres">
      <dgm:prSet presAssocID="{BC194C27-F7F8-4D96-B37A-50D1B9217BBB}" presName="horzSpace2" presStyleCnt="0"/>
      <dgm:spPr/>
    </dgm:pt>
    <dgm:pt modelId="{9196B359-40B3-4C53-8D06-7423C4FAD28B}" type="pres">
      <dgm:prSet presAssocID="{BC194C27-F7F8-4D96-B37A-50D1B9217BBB}" presName="tx2" presStyleLbl="revTx" presStyleIdx="11" presStyleCnt="15"/>
      <dgm:spPr/>
    </dgm:pt>
    <dgm:pt modelId="{ED75B43C-9D3B-44A8-854D-20323DB1FBB3}" type="pres">
      <dgm:prSet presAssocID="{BC194C27-F7F8-4D96-B37A-50D1B9217BBB}" presName="vert2" presStyleCnt="0"/>
      <dgm:spPr/>
    </dgm:pt>
    <dgm:pt modelId="{BE3F15A3-5CDA-4CB5-9821-81D3B6A46A2F}" type="pres">
      <dgm:prSet presAssocID="{1FE7B0C2-DA26-4769-9AC4-8ECC366432AD}" presName="horz3" presStyleCnt="0"/>
      <dgm:spPr/>
    </dgm:pt>
    <dgm:pt modelId="{5A482255-67D9-4C3D-8F5E-5BDED1A7CED0}" type="pres">
      <dgm:prSet presAssocID="{1FE7B0C2-DA26-4769-9AC4-8ECC366432AD}" presName="horzSpace3" presStyleCnt="0"/>
      <dgm:spPr/>
    </dgm:pt>
    <dgm:pt modelId="{87CA7C5D-99FB-4684-B518-CF4B458D7616}" type="pres">
      <dgm:prSet presAssocID="{1FE7B0C2-DA26-4769-9AC4-8ECC366432AD}" presName="tx3" presStyleLbl="revTx" presStyleIdx="12" presStyleCnt="15"/>
      <dgm:spPr/>
    </dgm:pt>
    <dgm:pt modelId="{DA81F057-7A65-4236-978D-66987EDD6B3D}" type="pres">
      <dgm:prSet presAssocID="{1FE7B0C2-DA26-4769-9AC4-8ECC366432AD}" presName="vert3" presStyleCnt="0"/>
      <dgm:spPr/>
    </dgm:pt>
    <dgm:pt modelId="{5C435E30-9425-4E10-9BD4-F56239C4EB59}" type="pres">
      <dgm:prSet presAssocID="{BC194C27-F7F8-4D96-B37A-50D1B9217BBB}" presName="thinLine2b" presStyleLbl="callout" presStyleIdx="9" presStyleCnt="11"/>
      <dgm:spPr/>
    </dgm:pt>
    <dgm:pt modelId="{BD88B8DE-31F9-4CE3-A8F6-31D257203AC0}" type="pres">
      <dgm:prSet presAssocID="{BC194C27-F7F8-4D96-B37A-50D1B9217BBB}" presName="vertSpace2b" presStyleCnt="0"/>
      <dgm:spPr/>
    </dgm:pt>
    <dgm:pt modelId="{395F5E30-50AD-495D-9EBF-C209470CF3B1}" type="pres">
      <dgm:prSet presAssocID="{49EEA321-0DDC-4FFC-8C0C-241CD642602A}" presName="horz2" presStyleCnt="0"/>
      <dgm:spPr/>
    </dgm:pt>
    <dgm:pt modelId="{6AEE96E4-71EF-4D64-BE79-FC969FC8830E}" type="pres">
      <dgm:prSet presAssocID="{49EEA321-0DDC-4FFC-8C0C-241CD642602A}" presName="horzSpace2" presStyleCnt="0"/>
      <dgm:spPr/>
    </dgm:pt>
    <dgm:pt modelId="{A51EC3E2-F991-46D6-B3DD-E6E5054C9C43}" type="pres">
      <dgm:prSet presAssocID="{49EEA321-0DDC-4FFC-8C0C-241CD642602A}" presName="tx2" presStyleLbl="revTx" presStyleIdx="13" presStyleCnt="15"/>
      <dgm:spPr/>
    </dgm:pt>
    <dgm:pt modelId="{021CE801-866E-4326-B400-5B65C30163C0}" type="pres">
      <dgm:prSet presAssocID="{49EEA321-0DDC-4FFC-8C0C-241CD642602A}" presName="vert2" presStyleCnt="0"/>
      <dgm:spPr/>
    </dgm:pt>
    <dgm:pt modelId="{1A44E9C2-7E61-412F-B92A-F0D149B86503}" type="pres">
      <dgm:prSet presAssocID="{445A6D94-3EE0-4711-8205-CC01A27991AE}" presName="horz3" presStyleCnt="0"/>
      <dgm:spPr/>
    </dgm:pt>
    <dgm:pt modelId="{A3BDF5DD-FB44-40E8-9375-6AF31CB33F52}" type="pres">
      <dgm:prSet presAssocID="{445A6D94-3EE0-4711-8205-CC01A27991AE}" presName="horzSpace3" presStyleCnt="0"/>
      <dgm:spPr/>
    </dgm:pt>
    <dgm:pt modelId="{46C03D1D-0469-473D-9EBE-A6B6A1782EA8}" type="pres">
      <dgm:prSet presAssocID="{445A6D94-3EE0-4711-8205-CC01A27991AE}" presName="tx3" presStyleLbl="revTx" presStyleIdx="14" presStyleCnt="15"/>
      <dgm:spPr/>
    </dgm:pt>
    <dgm:pt modelId="{B5CEF010-3EB2-4C99-A253-F3F6F05B6551}" type="pres">
      <dgm:prSet presAssocID="{445A6D94-3EE0-4711-8205-CC01A27991AE}" presName="vert3" presStyleCnt="0"/>
      <dgm:spPr/>
    </dgm:pt>
    <dgm:pt modelId="{A8398472-E066-4828-90BD-B5965AD1EB10}" type="pres">
      <dgm:prSet presAssocID="{49EEA321-0DDC-4FFC-8C0C-241CD642602A}" presName="thinLine2b" presStyleLbl="callout" presStyleIdx="10" presStyleCnt="11"/>
      <dgm:spPr/>
    </dgm:pt>
    <dgm:pt modelId="{9FA747F1-EE29-4F4C-B276-1A3A314EDC4A}" type="pres">
      <dgm:prSet presAssocID="{49EEA321-0DDC-4FFC-8C0C-241CD642602A}" presName="vertSpace2b" presStyleCnt="0"/>
      <dgm:spPr/>
    </dgm:pt>
  </dgm:ptLst>
  <dgm:cxnLst>
    <dgm:cxn modelId="{D3039605-CE8E-4E11-8797-64537500A4A3}" srcId="{F6AA1B08-722C-4AD9-92AE-7FB40816C7C3}" destId="{0D3DF132-959B-4A2E-85AA-E7C6E66EA8C0}" srcOrd="4" destOrd="0" parTransId="{3CC3ABF2-AF1F-4D65-A509-316FD9EBE5F2}" sibTransId="{67D08BA1-C695-4C67-8304-0386C6B0D416}"/>
    <dgm:cxn modelId="{808E7E0C-67CD-4F07-95C9-327EE956C424}" type="presOf" srcId="{F6AA1B08-722C-4AD9-92AE-7FB40816C7C3}" destId="{5C521FFD-10BA-4BE1-8EC9-40F37E64D861}" srcOrd="0" destOrd="0" presId="urn:microsoft.com/office/officeart/2008/layout/LinedList"/>
    <dgm:cxn modelId="{C15ECA12-F4DA-469A-87E7-8B4EA4BDCACE}" type="presOf" srcId="{445A6D94-3EE0-4711-8205-CC01A27991AE}" destId="{46C03D1D-0469-473D-9EBE-A6B6A1782EA8}" srcOrd="0" destOrd="0" presId="urn:microsoft.com/office/officeart/2008/layout/LinedList"/>
    <dgm:cxn modelId="{53360B14-69C0-43C6-889B-0F6163103DCC}" type="presOf" srcId="{06337E7C-D746-4B92-8E85-232C1A26A9E9}" destId="{09AC2E28-DB4C-42D8-A725-FA7352FB7E06}" srcOrd="0" destOrd="0" presId="urn:microsoft.com/office/officeart/2008/layout/LinedList"/>
    <dgm:cxn modelId="{E7068417-D6AF-409F-A38E-87EB66502E94}" srcId="{F6AA1B08-722C-4AD9-92AE-7FB40816C7C3}" destId="{BC194C27-F7F8-4D96-B37A-50D1B9217BBB}" srcOrd="7" destOrd="0" parTransId="{95631508-B331-4C55-BAFE-5634B011F281}" sibTransId="{43CC21DC-2173-4026-BAE4-61D881F6BCB2}"/>
    <dgm:cxn modelId="{3F336F23-7C55-4DA4-9785-6B289E7E4A7C}" type="presOf" srcId="{3844F83E-9FCC-482D-AF8E-EC32A1CCA6C8}" destId="{68F888F1-7E68-44A5-B069-33A720C32073}" srcOrd="0" destOrd="0" presId="urn:microsoft.com/office/officeart/2008/layout/LinedList"/>
    <dgm:cxn modelId="{23298125-F15A-4F2A-AB84-523AB8B32C46}" srcId="{C6F147B2-D607-497B-BF01-C619252228D9}" destId="{31EF1216-9539-4B33-93D4-5B6EBABE99B5}" srcOrd="1" destOrd="0" parTransId="{9E42539A-4720-4828-8D6B-20A3A4C72EB9}" sibTransId="{67133F34-FCC2-4D3A-BAAB-5EC180E3021C}"/>
    <dgm:cxn modelId="{4A54A425-F9EC-4710-BB38-685BF35CF22D}" srcId="{F6AA1B08-722C-4AD9-92AE-7FB40816C7C3}" destId="{A704AD23-FEB9-4305-A019-CBFA9291FE13}" srcOrd="2" destOrd="0" parTransId="{95A57AD4-11B4-43E0-A8AC-F8520D452F14}" sibTransId="{189D3745-0F39-41A9-8D3F-C79112A6BCF1}"/>
    <dgm:cxn modelId="{F8E52440-7985-4458-BDBD-A87F3E4AE77F}" srcId="{F6AA1B08-722C-4AD9-92AE-7FB40816C7C3}" destId="{C6F147B2-D607-497B-BF01-C619252228D9}" srcOrd="6" destOrd="0" parTransId="{723E947B-53C7-494B-A96E-6762C98D5E0D}" sibTransId="{3AF955FA-09A5-41C6-BF2A-A56A4C80D550}"/>
    <dgm:cxn modelId="{8878E641-AD35-44BD-B1E4-C832B96CDD31}" type="presOf" srcId="{BC194C27-F7F8-4D96-B37A-50D1B9217BBB}" destId="{9196B359-40B3-4C53-8D06-7423C4FAD28B}" srcOrd="0" destOrd="0" presId="urn:microsoft.com/office/officeart/2008/layout/LinedList"/>
    <dgm:cxn modelId="{FF1C5942-FC96-4415-8551-2F2185DCF3AE}" srcId="{F6AA1B08-722C-4AD9-92AE-7FB40816C7C3}" destId="{49EEA321-0DDC-4FFC-8C0C-241CD642602A}" srcOrd="8" destOrd="0" parTransId="{99FF0AC4-A7EC-4793-9775-DD0BF0B82B13}" sibTransId="{5701E445-CCF5-4A8A-87B5-C4045E9D9CFB}"/>
    <dgm:cxn modelId="{98359465-B517-40B5-A2FE-34231800A0C4}" srcId="{C6F147B2-D607-497B-BF01-C619252228D9}" destId="{2E0D99AA-1AB7-482E-839D-70AEF73C2D3A}" srcOrd="0" destOrd="0" parTransId="{DD317C08-B1C9-4970-9939-01C919FA5557}" sibTransId="{D044F2A1-EBF9-445F-9696-D52D9CDF748F}"/>
    <dgm:cxn modelId="{9983FF48-DA09-4D75-95BA-71EF84F0E87A}" type="presOf" srcId="{4786ADEE-B493-44FB-A815-23F44FBF5E4C}" destId="{0ACAF840-9C89-4A79-8230-79F87AE9D6AE}" srcOrd="0" destOrd="0" presId="urn:microsoft.com/office/officeart/2008/layout/LinedList"/>
    <dgm:cxn modelId="{23DEBE49-6470-483A-B297-E7B9233AE0FE}" srcId="{09B514D2-8562-46BF-8906-DB949F801D71}" destId="{F6AA1B08-722C-4AD9-92AE-7FB40816C7C3}" srcOrd="0" destOrd="0" parTransId="{82CE7EA3-73B2-4F34-9E94-6B4EDAF1738D}" sibTransId="{398D7D65-AC11-4D86-A1BA-E5380737FE52}"/>
    <dgm:cxn modelId="{9F47264A-7711-4CA8-BB4C-07CA570EC322}" type="presOf" srcId="{5CFEC25A-E356-45A6-ADFC-79CC79B29FA5}" destId="{454AB369-F718-4C0C-BE38-22D08C0FB79F}" srcOrd="0" destOrd="0" presId="urn:microsoft.com/office/officeart/2008/layout/LinedList"/>
    <dgm:cxn modelId="{EE23366B-AF31-42E3-9814-BC3079A01C18}" srcId="{BC194C27-F7F8-4D96-B37A-50D1B9217BBB}" destId="{1FE7B0C2-DA26-4769-9AC4-8ECC366432AD}" srcOrd="0" destOrd="0" parTransId="{D31489EA-292A-4DA6-89C6-F82D384B4C39}" sibTransId="{6356443C-B9AE-46EE-8B8D-68F92814B623}"/>
    <dgm:cxn modelId="{5FAA434E-B3F1-478A-8913-B26FE51D5FA2}" srcId="{F6AA1B08-722C-4AD9-92AE-7FB40816C7C3}" destId="{3844F83E-9FCC-482D-AF8E-EC32A1CCA6C8}" srcOrd="0" destOrd="0" parTransId="{3EE40661-1DE5-47FD-95A5-6C7201FB7550}" sibTransId="{8EA64E6F-1AB8-49E0-A2EE-04B424C928DB}"/>
    <dgm:cxn modelId="{85C0B750-A97F-4935-A782-CD0D43735261}" type="presOf" srcId="{C6F147B2-D607-497B-BF01-C619252228D9}" destId="{3EC635D6-2974-43F8-B67B-840FF9938EE6}" srcOrd="0" destOrd="0" presId="urn:microsoft.com/office/officeart/2008/layout/LinedList"/>
    <dgm:cxn modelId="{50328758-1CDE-4ACE-BED8-5104C980CB0A}" type="presOf" srcId="{49EEA321-0DDC-4FFC-8C0C-241CD642602A}" destId="{A51EC3E2-F991-46D6-B3DD-E6E5054C9C43}" srcOrd="0" destOrd="0" presId="urn:microsoft.com/office/officeart/2008/layout/LinedList"/>
    <dgm:cxn modelId="{83D31B84-5471-4C32-8069-54F1F80C9C98}" srcId="{F6AA1B08-722C-4AD9-92AE-7FB40816C7C3}" destId="{06337E7C-D746-4B92-8E85-232C1A26A9E9}" srcOrd="3" destOrd="0" parTransId="{C1B88A38-4EBB-47CC-855E-F14010BCFA3C}" sibTransId="{CF3CFFD4-EB1A-4483-A4AB-AC5B8A9FF782}"/>
    <dgm:cxn modelId="{44301E88-C0B3-4D5A-BA12-778C2001C267}" type="presOf" srcId="{1FE7B0C2-DA26-4769-9AC4-8ECC366432AD}" destId="{87CA7C5D-99FB-4684-B518-CF4B458D7616}" srcOrd="0" destOrd="0" presId="urn:microsoft.com/office/officeart/2008/layout/LinedList"/>
    <dgm:cxn modelId="{8F26DEB9-41CD-4AC5-B3C6-ADB2ED7DA9B2}" type="presOf" srcId="{2941EA07-79BF-4F8A-9929-98B5620E5E85}" destId="{97DC1E52-7703-4BB2-A3AA-020CFBCF9280}" srcOrd="0" destOrd="0" presId="urn:microsoft.com/office/officeart/2008/layout/LinedList"/>
    <dgm:cxn modelId="{A16D97BA-30E8-45EC-B800-CC8E228404D4}" srcId="{F6AA1B08-722C-4AD9-92AE-7FB40816C7C3}" destId="{4786ADEE-B493-44FB-A815-23F44FBF5E4C}" srcOrd="5" destOrd="0" parTransId="{EB87B17B-F9C0-4D40-8660-C231C199C4E7}" sibTransId="{A5317BBE-F09F-4A94-997B-0B4367FF21ED}"/>
    <dgm:cxn modelId="{1B72CBC4-0E2E-4964-9304-C3BB380A1687}" type="presOf" srcId="{31EF1216-9539-4B33-93D4-5B6EBABE99B5}" destId="{11DEB7C7-B645-4F23-A10C-566BDFCA47A7}" srcOrd="0" destOrd="0" presId="urn:microsoft.com/office/officeart/2008/layout/LinedList"/>
    <dgm:cxn modelId="{8C1B68C7-B34F-4158-B5B5-B7F9FA0A6C2F}" srcId="{49EEA321-0DDC-4FFC-8C0C-241CD642602A}" destId="{445A6D94-3EE0-4711-8205-CC01A27991AE}" srcOrd="0" destOrd="0" parTransId="{31FE9A9E-2F43-4A50-BE7F-591C69F178A0}" sibTransId="{5827E6B8-1278-4BC7-AFD5-BE5549E6AC49}"/>
    <dgm:cxn modelId="{DA88DACE-BA19-44CF-A1AE-02D11591ED4A}" srcId="{C6F147B2-D607-497B-BF01-C619252228D9}" destId="{2941EA07-79BF-4F8A-9929-98B5620E5E85}" srcOrd="2" destOrd="0" parTransId="{0A299093-7DE5-4B2C-AC13-7FB4CC56A19D}" sibTransId="{3C226D21-A39F-4926-94A3-160F718D64F9}"/>
    <dgm:cxn modelId="{BFD089CF-0155-495D-A042-0A5BE48F4219}" srcId="{F6AA1B08-722C-4AD9-92AE-7FB40816C7C3}" destId="{5CFEC25A-E356-45A6-ADFC-79CC79B29FA5}" srcOrd="1" destOrd="0" parTransId="{E68B02D3-100C-4EA0-9F2E-DF199339727A}" sibTransId="{86A6EA58-7389-4A33-BA22-3BD066356883}"/>
    <dgm:cxn modelId="{CF6C5DD5-4DA1-42FD-B4AD-0975CAD0A8F7}" type="presOf" srcId="{0D3DF132-959B-4A2E-85AA-E7C6E66EA8C0}" destId="{A75EFB5B-AEC4-4CF9-BB1B-C349993F1BE4}" srcOrd="0" destOrd="0" presId="urn:microsoft.com/office/officeart/2008/layout/LinedList"/>
    <dgm:cxn modelId="{90AB7DDA-2464-48DA-8FA2-7F78CB860B9F}" type="presOf" srcId="{A704AD23-FEB9-4305-A019-CBFA9291FE13}" destId="{F32EAB5C-EB05-40D4-BAAF-84CE416F7507}" srcOrd="0" destOrd="0" presId="urn:microsoft.com/office/officeart/2008/layout/LinedList"/>
    <dgm:cxn modelId="{269103E1-31C1-40C2-83FE-7DE3F3AF243F}" type="presOf" srcId="{2E0D99AA-1AB7-482E-839D-70AEF73C2D3A}" destId="{8EF7B70D-523F-41B2-8F96-6537945C8575}" srcOrd="0" destOrd="0" presId="urn:microsoft.com/office/officeart/2008/layout/LinedList"/>
    <dgm:cxn modelId="{7A7D7EEA-7177-4C20-9885-7AE05FD82867}" type="presOf" srcId="{09B514D2-8562-46BF-8906-DB949F801D71}" destId="{0B31168F-BEB7-42C1-8980-A7FD4B537C2F}" srcOrd="0" destOrd="0" presId="urn:microsoft.com/office/officeart/2008/layout/LinedList"/>
    <dgm:cxn modelId="{D2324796-8782-4A35-8188-529D195B3081}" type="presParOf" srcId="{0B31168F-BEB7-42C1-8980-A7FD4B537C2F}" destId="{D487248D-7742-4E70-810B-97497D7BDBA3}" srcOrd="0" destOrd="0" presId="urn:microsoft.com/office/officeart/2008/layout/LinedList"/>
    <dgm:cxn modelId="{55461BF5-138D-4C60-9A16-725F69D54191}" type="presParOf" srcId="{0B31168F-BEB7-42C1-8980-A7FD4B537C2F}" destId="{1C52C65D-98AE-4983-8C4A-843427D956E3}" srcOrd="1" destOrd="0" presId="urn:microsoft.com/office/officeart/2008/layout/LinedList"/>
    <dgm:cxn modelId="{29E8EEF1-2F78-4459-B5AD-A9530A9F2328}" type="presParOf" srcId="{1C52C65D-98AE-4983-8C4A-843427D956E3}" destId="{5C521FFD-10BA-4BE1-8EC9-40F37E64D861}" srcOrd="0" destOrd="0" presId="urn:microsoft.com/office/officeart/2008/layout/LinedList"/>
    <dgm:cxn modelId="{20A4FAE5-AE89-494C-98BD-94B3B21F0E18}" type="presParOf" srcId="{1C52C65D-98AE-4983-8C4A-843427D956E3}" destId="{EF493B13-1518-4C4F-B079-3C639D235751}" srcOrd="1" destOrd="0" presId="urn:microsoft.com/office/officeart/2008/layout/LinedList"/>
    <dgm:cxn modelId="{8755A7F1-2473-4BDE-AAC6-6C3F60B2AECA}" type="presParOf" srcId="{EF493B13-1518-4C4F-B079-3C639D235751}" destId="{46CE6D07-01BE-4AD8-A12B-2072D0C4D634}" srcOrd="0" destOrd="0" presId="urn:microsoft.com/office/officeart/2008/layout/LinedList"/>
    <dgm:cxn modelId="{E2F5D628-CB90-42F2-8D32-833CFDCC7B69}" type="presParOf" srcId="{EF493B13-1518-4C4F-B079-3C639D235751}" destId="{69E79929-2488-403F-8A4D-EE7591999294}" srcOrd="1" destOrd="0" presId="urn:microsoft.com/office/officeart/2008/layout/LinedList"/>
    <dgm:cxn modelId="{D3F48216-33DF-436A-8B58-76315FD7C614}" type="presParOf" srcId="{69E79929-2488-403F-8A4D-EE7591999294}" destId="{1D8AD838-90D8-4EA3-B006-1FD6A9ECCEEE}" srcOrd="0" destOrd="0" presId="urn:microsoft.com/office/officeart/2008/layout/LinedList"/>
    <dgm:cxn modelId="{018D22A7-D7D8-478E-947E-C310C23FD420}" type="presParOf" srcId="{69E79929-2488-403F-8A4D-EE7591999294}" destId="{68F888F1-7E68-44A5-B069-33A720C32073}" srcOrd="1" destOrd="0" presId="urn:microsoft.com/office/officeart/2008/layout/LinedList"/>
    <dgm:cxn modelId="{C755F56B-A24C-4B85-A0B2-D815C1882A9F}" type="presParOf" srcId="{69E79929-2488-403F-8A4D-EE7591999294}" destId="{384470E1-3EF0-43C4-A737-2F7FBB9084DC}" srcOrd="2" destOrd="0" presId="urn:microsoft.com/office/officeart/2008/layout/LinedList"/>
    <dgm:cxn modelId="{5B8B1E31-0EC5-4731-ABFE-1429E5EC8A4E}" type="presParOf" srcId="{EF493B13-1518-4C4F-B079-3C639D235751}" destId="{EBBB846A-AD1D-4C83-B302-AD06AAB84FB1}" srcOrd="2" destOrd="0" presId="urn:microsoft.com/office/officeart/2008/layout/LinedList"/>
    <dgm:cxn modelId="{E7401A7E-7275-4B4E-81EF-A5FB531B67C9}" type="presParOf" srcId="{EF493B13-1518-4C4F-B079-3C639D235751}" destId="{CBDAE63B-47B3-4379-B72C-69DA107CABC9}" srcOrd="3" destOrd="0" presId="urn:microsoft.com/office/officeart/2008/layout/LinedList"/>
    <dgm:cxn modelId="{D6D00E8A-1567-46BD-8925-37FB5638E9CF}" type="presParOf" srcId="{EF493B13-1518-4C4F-B079-3C639D235751}" destId="{2AFC7863-FFE2-447B-896D-F31E5CB3E8AF}" srcOrd="4" destOrd="0" presId="urn:microsoft.com/office/officeart/2008/layout/LinedList"/>
    <dgm:cxn modelId="{F68A06FC-E320-4E5F-A9E2-B4460CF24F4D}" type="presParOf" srcId="{2AFC7863-FFE2-447B-896D-F31E5CB3E8AF}" destId="{8684EA80-78C5-425C-A969-EA7748FED091}" srcOrd="0" destOrd="0" presId="urn:microsoft.com/office/officeart/2008/layout/LinedList"/>
    <dgm:cxn modelId="{DC3A8887-3AAF-4940-8EC1-102D4EAA54B9}" type="presParOf" srcId="{2AFC7863-FFE2-447B-896D-F31E5CB3E8AF}" destId="{454AB369-F718-4C0C-BE38-22D08C0FB79F}" srcOrd="1" destOrd="0" presId="urn:microsoft.com/office/officeart/2008/layout/LinedList"/>
    <dgm:cxn modelId="{957DF44B-67C1-4EB9-B7E4-80EF49256555}" type="presParOf" srcId="{2AFC7863-FFE2-447B-896D-F31E5CB3E8AF}" destId="{1D411742-B200-467A-BBF8-06E044900BF9}" srcOrd="2" destOrd="0" presId="urn:microsoft.com/office/officeart/2008/layout/LinedList"/>
    <dgm:cxn modelId="{030927AF-0CE7-4CAB-A860-9DB63BB3C074}" type="presParOf" srcId="{EF493B13-1518-4C4F-B079-3C639D235751}" destId="{50552C3A-EFB3-4FC2-B755-F03A2E1D6F18}" srcOrd="5" destOrd="0" presId="urn:microsoft.com/office/officeart/2008/layout/LinedList"/>
    <dgm:cxn modelId="{D2EE5117-996F-4C64-B118-59EC7E997412}" type="presParOf" srcId="{EF493B13-1518-4C4F-B079-3C639D235751}" destId="{877555BD-1762-4F66-88E7-25D61D36556A}" srcOrd="6" destOrd="0" presId="urn:microsoft.com/office/officeart/2008/layout/LinedList"/>
    <dgm:cxn modelId="{591717B1-5D18-4047-BF8D-2FE7267D9632}" type="presParOf" srcId="{EF493B13-1518-4C4F-B079-3C639D235751}" destId="{4BCFC30A-1E7E-416B-8139-373E4F2AF9FB}" srcOrd="7" destOrd="0" presId="urn:microsoft.com/office/officeart/2008/layout/LinedList"/>
    <dgm:cxn modelId="{66787B78-2777-4BE1-B8FC-289EDBD6E084}" type="presParOf" srcId="{4BCFC30A-1E7E-416B-8139-373E4F2AF9FB}" destId="{2209E26B-0E78-45F2-839F-BA725B773CC3}" srcOrd="0" destOrd="0" presId="urn:microsoft.com/office/officeart/2008/layout/LinedList"/>
    <dgm:cxn modelId="{5C2F4BC2-1F60-4C1D-853D-6E90E9F6C8EE}" type="presParOf" srcId="{4BCFC30A-1E7E-416B-8139-373E4F2AF9FB}" destId="{F32EAB5C-EB05-40D4-BAAF-84CE416F7507}" srcOrd="1" destOrd="0" presId="urn:microsoft.com/office/officeart/2008/layout/LinedList"/>
    <dgm:cxn modelId="{92E8941D-92F6-4569-8CC6-A55E120DA1CC}" type="presParOf" srcId="{4BCFC30A-1E7E-416B-8139-373E4F2AF9FB}" destId="{19C731CB-6B26-4F74-B5DB-417945054322}" srcOrd="2" destOrd="0" presId="urn:microsoft.com/office/officeart/2008/layout/LinedList"/>
    <dgm:cxn modelId="{45DD51A9-D196-4674-B398-94FA4585F36C}" type="presParOf" srcId="{EF493B13-1518-4C4F-B079-3C639D235751}" destId="{D6256380-46AC-486F-AE69-AB027988BF60}" srcOrd="8" destOrd="0" presId="urn:microsoft.com/office/officeart/2008/layout/LinedList"/>
    <dgm:cxn modelId="{D7E9A6EB-47A7-4DD6-9AF5-B86BCEE76F80}" type="presParOf" srcId="{EF493B13-1518-4C4F-B079-3C639D235751}" destId="{17CE3B4B-E18E-4280-B660-C8A7C7093573}" srcOrd="9" destOrd="0" presId="urn:microsoft.com/office/officeart/2008/layout/LinedList"/>
    <dgm:cxn modelId="{36FD2AE2-FF2C-4639-8004-F38C46499D3A}" type="presParOf" srcId="{EF493B13-1518-4C4F-B079-3C639D235751}" destId="{FBD389E9-6EDA-49CF-AD77-25F4FBAF7A07}" srcOrd="10" destOrd="0" presId="urn:microsoft.com/office/officeart/2008/layout/LinedList"/>
    <dgm:cxn modelId="{1E630495-49F0-4460-A7F1-4292474A454B}" type="presParOf" srcId="{FBD389E9-6EDA-49CF-AD77-25F4FBAF7A07}" destId="{ACCC6AA0-F70B-4E59-B414-61216D0797DE}" srcOrd="0" destOrd="0" presId="urn:microsoft.com/office/officeart/2008/layout/LinedList"/>
    <dgm:cxn modelId="{08825EE3-EA21-4CA0-A50E-61C1016D7C98}" type="presParOf" srcId="{FBD389E9-6EDA-49CF-AD77-25F4FBAF7A07}" destId="{09AC2E28-DB4C-42D8-A725-FA7352FB7E06}" srcOrd="1" destOrd="0" presId="urn:microsoft.com/office/officeart/2008/layout/LinedList"/>
    <dgm:cxn modelId="{0DD73023-7B5B-49B2-8DDC-E07FDFE507E0}" type="presParOf" srcId="{FBD389E9-6EDA-49CF-AD77-25F4FBAF7A07}" destId="{94D42A30-C196-4966-AE4E-3A881BC7D5C6}" srcOrd="2" destOrd="0" presId="urn:microsoft.com/office/officeart/2008/layout/LinedList"/>
    <dgm:cxn modelId="{4B6DC0E4-8A65-40EE-A47F-BDA7F4A05004}" type="presParOf" srcId="{EF493B13-1518-4C4F-B079-3C639D235751}" destId="{80F5BE07-83D1-404C-93A7-FACE74E9CE70}" srcOrd="11" destOrd="0" presId="urn:microsoft.com/office/officeart/2008/layout/LinedList"/>
    <dgm:cxn modelId="{BE9EC285-E850-4BEC-AD28-77CB1A9ADF7F}" type="presParOf" srcId="{EF493B13-1518-4C4F-B079-3C639D235751}" destId="{84F91A95-4FC0-4F2F-80F2-C5F385D21E4E}" srcOrd="12" destOrd="0" presId="urn:microsoft.com/office/officeart/2008/layout/LinedList"/>
    <dgm:cxn modelId="{3ECD4E60-096D-41DE-96F8-0DBB87AFD60A}" type="presParOf" srcId="{EF493B13-1518-4C4F-B079-3C639D235751}" destId="{3CA13F04-0FEB-435E-8627-99FB7721FCA3}" srcOrd="13" destOrd="0" presId="urn:microsoft.com/office/officeart/2008/layout/LinedList"/>
    <dgm:cxn modelId="{7762EC4A-F441-4DE9-8909-81A14E2CB41A}" type="presParOf" srcId="{3CA13F04-0FEB-435E-8627-99FB7721FCA3}" destId="{6A89E7E3-7CD9-4AE2-B42A-9A46DCC5DB38}" srcOrd="0" destOrd="0" presId="urn:microsoft.com/office/officeart/2008/layout/LinedList"/>
    <dgm:cxn modelId="{BDC9CCC1-0740-4BBE-9B3A-9DAA880BEF2F}" type="presParOf" srcId="{3CA13F04-0FEB-435E-8627-99FB7721FCA3}" destId="{A75EFB5B-AEC4-4CF9-BB1B-C349993F1BE4}" srcOrd="1" destOrd="0" presId="urn:microsoft.com/office/officeart/2008/layout/LinedList"/>
    <dgm:cxn modelId="{76B63721-5D0A-4289-8B29-E03361D9EEE5}" type="presParOf" srcId="{3CA13F04-0FEB-435E-8627-99FB7721FCA3}" destId="{E338CDAD-8531-4999-BB6B-544312B90444}" srcOrd="2" destOrd="0" presId="urn:microsoft.com/office/officeart/2008/layout/LinedList"/>
    <dgm:cxn modelId="{C749789F-4E69-4CB2-AEF5-CC8BE35DC1CA}" type="presParOf" srcId="{EF493B13-1518-4C4F-B079-3C639D235751}" destId="{7C5A1B5F-3145-4DFA-ACDF-2DAA5016996C}" srcOrd="14" destOrd="0" presId="urn:microsoft.com/office/officeart/2008/layout/LinedList"/>
    <dgm:cxn modelId="{5CF9C2B7-D9C6-4583-A4C1-EB2237465237}" type="presParOf" srcId="{EF493B13-1518-4C4F-B079-3C639D235751}" destId="{47416E15-FD74-4E9C-BD71-2EDB6CFA1703}" srcOrd="15" destOrd="0" presId="urn:microsoft.com/office/officeart/2008/layout/LinedList"/>
    <dgm:cxn modelId="{34DB2CDA-5CB8-4D73-B0A5-11653F473BD0}" type="presParOf" srcId="{EF493B13-1518-4C4F-B079-3C639D235751}" destId="{FEB0F6A4-7B6B-4747-A236-2E0D04EC84A4}" srcOrd="16" destOrd="0" presId="urn:microsoft.com/office/officeart/2008/layout/LinedList"/>
    <dgm:cxn modelId="{59D1229C-4535-416E-95A4-09CDD12517A2}" type="presParOf" srcId="{FEB0F6A4-7B6B-4747-A236-2E0D04EC84A4}" destId="{D2E4BC79-B3E0-4BFF-A837-CEB5040C339F}" srcOrd="0" destOrd="0" presId="urn:microsoft.com/office/officeart/2008/layout/LinedList"/>
    <dgm:cxn modelId="{60D1DD3F-CBC6-4B3C-AE57-207A310F4608}" type="presParOf" srcId="{FEB0F6A4-7B6B-4747-A236-2E0D04EC84A4}" destId="{0ACAF840-9C89-4A79-8230-79F87AE9D6AE}" srcOrd="1" destOrd="0" presId="urn:microsoft.com/office/officeart/2008/layout/LinedList"/>
    <dgm:cxn modelId="{9B9D4682-3563-46DB-A086-3850EB4D44EB}" type="presParOf" srcId="{FEB0F6A4-7B6B-4747-A236-2E0D04EC84A4}" destId="{170DF514-B6AB-4A7D-93A3-7423BE0CF124}" srcOrd="2" destOrd="0" presId="urn:microsoft.com/office/officeart/2008/layout/LinedList"/>
    <dgm:cxn modelId="{FAE2DD80-387C-4D33-810F-E3B2D2182EDC}" type="presParOf" srcId="{EF493B13-1518-4C4F-B079-3C639D235751}" destId="{9FDF86E2-675C-458D-B1AD-F405B0811A69}" srcOrd="17" destOrd="0" presId="urn:microsoft.com/office/officeart/2008/layout/LinedList"/>
    <dgm:cxn modelId="{20DCAEAA-395D-41E4-89BF-0E6259763601}" type="presParOf" srcId="{EF493B13-1518-4C4F-B079-3C639D235751}" destId="{DB4CB36C-9999-4F92-AFF0-0CDE59761F81}" srcOrd="18" destOrd="0" presId="urn:microsoft.com/office/officeart/2008/layout/LinedList"/>
    <dgm:cxn modelId="{A5EB1C3B-A9B3-4B98-80A7-3FFB552601E4}" type="presParOf" srcId="{EF493B13-1518-4C4F-B079-3C639D235751}" destId="{1B3FE9FC-AF76-4D3A-A6F2-E018500393A3}" srcOrd="19" destOrd="0" presId="urn:microsoft.com/office/officeart/2008/layout/LinedList"/>
    <dgm:cxn modelId="{2969B164-B6A4-464F-A4C0-45ACCADA86AD}" type="presParOf" srcId="{1B3FE9FC-AF76-4D3A-A6F2-E018500393A3}" destId="{22EFD9F5-D58C-4B6F-A94F-54944966448F}" srcOrd="0" destOrd="0" presId="urn:microsoft.com/office/officeart/2008/layout/LinedList"/>
    <dgm:cxn modelId="{6A305FF6-7CA6-4074-BECC-F791FD13F15F}" type="presParOf" srcId="{1B3FE9FC-AF76-4D3A-A6F2-E018500393A3}" destId="{3EC635D6-2974-43F8-B67B-840FF9938EE6}" srcOrd="1" destOrd="0" presId="urn:microsoft.com/office/officeart/2008/layout/LinedList"/>
    <dgm:cxn modelId="{60012ECB-49AA-4642-B203-054A0182C520}" type="presParOf" srcId="{1B3FE9FC-AF76-4D3A-A6F2-E018500393A3}" destId="{D5266A1D-D875-469A-9489-53DBE72EE719}" srcOrd="2" destOrd="0" presId="urn:microsoft.com/office/officeart/2008/layout/LinedList"/>
    <dgm:cxn modelId="{ECA73CC5-4A33-4180-9003-FAB0A3915240}" type="presParOf" srcId="{D5266A1D-D875-469A-9489-53DBE72EE719}" destId="{C9B58B98-BCC5-4D42-B5D1-85AEF9B26696}" srcOrd="0" destOrd="0" presId="urn:microsoft.com/office/officeart/2008/layout/LinedList"/>
    <dgm:cxn modelId="{21BEE8A2-844C-46CC-811B-D039A3B5DE2B}" type="presParOf" srcId="{C9B58B98-BCC5-4D42-B5D1-85AEF9B26696}" destId="{DCA0F461-E3E7-45A6-9DDD-FED906482D34}" srcOrd="0" destOrd="0" presId="urn:microsoft.com/office/officeart/2008/layout/LinedList"/>
    <dgm:cxn modelId="{F5671364-6507-42C3-B312-72FEE12E3863}" type="presParOf" srcId="{C9B58B98-BCC5-4D42-B5D1-85AEF9B26696}" destId="{8EF7B70D-523F-41B2-8F96-6537945C8575}" srcOrd="1" destOrd="0" presId="urn:microsoft.com/office/officeart/2008/layout/LinedList"/>
    <dgm:cxn modelId="{7BAC2AC3-CD3C-4493-94D0-F71DD601461F}" type="presParOf" srcId="{C9B58B98-BCC5-4D42-B5D1-85AEF9B26696}" destId="{BA8C4F6C-75F6-400E-9F36-A9D8A342FD8F}" srcOrd="2" destOrd="0" presId="urn:microsoft.com/office/officeart/2008/layout/LinedList"/>
    <dgm:cxn modelId="{427DFB01-7B3D-4A1C-ADF9-63C1BF40D397}" type="presParOf" srcId="{D5266A1D-D875-469A-9489-53DBE72EE719}" destId="{E35915D8-A094-4258-969E-1FD08A044505}" srcOrd="1" destOrd="0" presId="urn:microsoft.com/office/officeart/2008/layout/LinedList"/>
    <dgm:cxn modelId="{8B896903-4F77-45BD-9BC9-EF835C67CAB9}" type="presParOf" srcId="{D5266A1D-D875-469A-9489-53DBE72EE719}" destId="{F697D813-A66B-4754-B68B-BD2E4C882B44}" srcOrd="2" destOrd="0" presId="urn:microsoft.com/office/officeart/2008/layout/LinedList"/>
    <dgm:cxn modelId="{87A11BD8-97D0-4A1D-9F22-724C72B6716C}" type="presParOf" srcId="{F697D813-A66B-4754-B68B-BD2E4C882B44}" destId="{B3E6293A-CA95-42FE-976D-65A3536D138B}" srcOrd="0" destOrd="0" presId="urn:microsoft.com/office/officeart/2008/layout/LinedList"/>
    <dgm:cxn modelId="{75E27FE5-65B5-41F4-86E8-C5B3CA5D32D1}" type="presParOf" srcId="{F697D813-A66B-4754-B68B-BD2E4C882B44}" destId="{11DEB7C7-B645-4F23-A10C-566BDFCA47A7}" srcOrd="1" destOrd="0" presId="urn:microsoft.com/office/officeart/2008/layout/LinedList"/>
    <dgm:cxn modelId="{BB1DAC92-77CC-49A2-A6B6-081189064A3C}" type="presParOf" srcId="{F697D813-A66B-4754-B68B-BD2E4C882B44}" destId="{521154D5-5C47-49BC-8E7E-DE33C6577B7C}" srcOrd="2" destOrd="0" presId="urn:microsoft.com/office/officeart/2008/layout/LinedList"/>
    <dgm:cxn modelId="{202B5EE2-6C31-4127-9E33-05D3CDF65CE6}" type="presParOf" srcId="{D5266A1D-D875-469A-9489-53DBE72EE719}" destId="{4FE64F62-D0C2-41C5-935D-E427438BBD2A}" srcOrd="3" destOrd="0" presId="urn:microsoft.com/office/officeart/2008/layout/LinedList"/>
    <dgm:cxn modelId="{B194BF17-2CBE-4F2B-B797-9E54504293D1}" type="presParOf" srcId="{D5266A1D-D875-469A-9489-53DBE72EE719}" destId="{5BF73448-FBF1-47D1-AC09-F81FEC734845}" srcOrd="4" destOrd="0" presId="urn:microsoft.com/office/officeart/2008/layout/LinedList"/>
    <dgm:cxn modelId="{074F1886-51E3-4E3F-A643-5F45903F4633}" type="presParOf" srcId="{5BF73448-FBF1-47D1-AC09-F81FEC734845}" destId="{3510581A-7272-41C5-9BED-AC07A3126FBB}" srcOrd="0" destOrd="0" presId="urn:microsoft.com/office/officeart/2008/layout/LinedList"/>
    <dgm:cxn modelId="{90AFA8F3-89DC-4802-BC3D-781C48F7505B}" type="presParOf" srcId="{5BF73448-FBF1-47D1-AC09-F81FEC734845}" destId="{97DC1E52-7703-4BB2-A3AA-020CFBCF9280}" srcOrd="1" destOrd="0" presId="urn:microsoft.com/office/officeart/2008/layout/LinedList"/>
    <dgm:cxn modelId="{81C925A2-1637-4E2C-A1FB-9200DECD6DF9}" type="presParOf" srcId="{5BF73448-FBF1-47D1-AC09-F81FEC734845}" destId="{D62060C1-3D04-45D7-A9CC-37AF5818FEB3}" srcOrd="2" destOrd="0" presId="urn:microsoft.com/office/officeart/2008/layout/LinedList"/>
    <dgm:cxn modelId="{6F7A1D03-EB8F-4CB6-B8D3-4CA738DA7059}" type="presParOf" srcId="{EF493B13-1518-4C4F-B079-3C639D235751}" destId="{5CC5D2FC-B59D-4286-9FE4-5CA1DFC3BFF8}" srcOrd="20" destOrd="0" presId="urn:microsoft.com/office/officeart/2008/layout/LinedList"/>
    <dgm:cxn modelId="{64DE9478-A5B6-4C68-BF29-E01786E1A0CF}" type="presParOf" srcId="{EF493B13-1518-4C4F-B079-3C639D235751}" destId="{BA0F8458-8F62-40FF-951C-78039C89FF7D}" srcOrd="21" destOrd="0" presId="urn:microsoft.com/office/officeart/2008/layout/LinedList"/>
    <dgm:cxn modelId="{7DAF07D9-04DE-4425-9131-5D1EE4C3012F}" type="presParOf" srcId="{EF493B13-1518-4C4F-B079-3C639D235751}" destId="{8099A081-F2DA-4C25-8F34-CA71B9A3EE85}" srcOrd="22" destOrd="0" presId="urn:microsoft.com/office/officeart/2008/layout/LinedList"/>
    <dgm:cxn modelId="{EA09AA04-824E-4715-B2FC-CDD3960BCE0D}" type="presParOf" srcId="{8099A081-F2DA-4C25-8F34-CA71B9A3EE85}" destId="{5B4FA0EB-3E77-4C7C-843F-D7168DEB6988}" srcOrd="0" destOrd="0" presId="urn:microsoft.com/office/officeart/2008/layout/LinedList"/>
    <dgm:cxn modelId="{09786C44-27C7-42A3-A176-F9BE0C198861}" type="presParOf" srcId="{8099A081-F2DA-4C25-8F34-CA71B9A3EE85}" destId="{9196B359-40B3-4C53-8D06-7423C4FAD28B}" srcOrd="1" destOrd="0" presId="urn:microsoft.com/office/officeart/2008/layout/LinedList"/>
    <dgm:cxn modelId="{873FC1C1-0618-4006-BBC9-AB2516AA1343}" type="presParOf" srcId="{8099A081-F2DA-4C25-8F34-CA71B9A3EE85}" destId="{ED75B43C-9D3B-44A8-854D-20323DB1FBB3}" srcOrd="2" destOrd="0" presId="urn:microsoft.com/office/officeart/2008/layout/LinedList"/>
    <dgm:cxn modelId="{9148768A-599E-4149-B1A6-E7A9F0D27D5F}" type="presParOf" srcId="{ED75B43C-9D3B-44A8-854D-20323DB1FBB3}" destId="{BE3F15A3-5CDA-4CB5-9821-81D3B6A46A2F}" srcOrd="0" destOrd="0" presId="urn:microsoft.com/office/officeart/2008/layout/LinedList"/>
    <dgm:cxn modelId="{211AF1CC-EADC-4147-98FB-7098ACDD29E0}" type="presParOf" srcId="{BE3F15A3-5CDA-4CB5-9821-81D3B6A46A2F}" destId="{5A482255-67D9-4C3D-8F5E-5BDED1A7CED0}" srcOrd="0" destOrd="0" presId="urn:microsoft.com/office/officeart/2008/layout/LinedList"/>
    <dgm:cxn modelId="{AE3817C2-604A-4F1B-9D6A-9BB0634A5225}" type="presParOf" srcId="{BE3F15A3-5CDA-4CB5-9821-81D3B6A46A2F}" destId="{87CA7C5D-99FB-4684-B518-CF4B458D7616}" srcOrd="1" destOrd="0" presId="urn:microsoft.com/office/officeart/2008/layout/LinedList"/>
    <dgm:cxn modelId="{B1066343-EC7A-46E3-BC7E-F423E07C1ED4}" type="presParOf" srcId="{BE3F15A3-5CDA-4CB5-9821-81D3B6A46A2F}" destId="{DA81F057-7A65-4236-978D-66987EDD6B3D}" srcOrd="2" destOrd="0" presId="urn:microsoft.com/office/officeart/2008/layout/LinedList"/>
    <dgm:cxn modelId="{9C853B62-22BC-455C-BD7B-23DEF83C9159}" type="presParOf" srcId="{EF493B13-1518-4C4F-B079-3C639D235751}" destId="{5C435E30-9425-4E10-9BD4-F56239C4EB59}" srcOrd="23" destOrd="0" presId="urn:microsoft.com/office/officeart/2008/layout/LinedList"/>
    <dgm:cxn modelId="{80A4E5D5-FF8E-4C77-B32A-A0AE2922D8F4}" type="presParOf" srcId="{EF493B13-1518-4C4F-B079-3C639D235751}" destId="{BD88B8DE-31F9-4CE3-A8F6-31D257203AC0}" srcOrd="24" destOrd="0" presId="urn:microsoft.com/office/officeart/2008/layout/LinedList"/>
    <dgm:cxn modelId="{BE8F4030-03AD-437C-9B49-97822C491E2E}" type="presParOf" srcId="{EF493B13-1518-4C4F-B079-3C639D235751}" destId="{395F5E30-50AD-495D-9EBF-C209470CF3B1}" srcOrd="25" destOrd="0" presId="urn:microsoft.com/office/officeart/2008/layout/LinedList"/>
    <dgm:cxn modelId="{0576D5A6-DDF5-4685-931C-01C3B4DDC8C2}" type="presParOf" srcId="{395F5E30-50AD-495D-9EBF-C209470CF3B1}" destId="{6AEE96E4-71EF-4D64-BE79-FC969FC8830E}" srcOrd="0" destOrd="0" presId="urn:microsoft.com/office/officeart/2008/layout/LinedList"/>
    <dgm:cxn modelId="{EC4B80E9-D740-4C77-A74B-50C2B0799E7A}" type="presParOf" srcId="{395F5E30-50AD-495D-9EBF-C209470CF3B1}" destId="{A51EC3E2-F991-46D6-B3DD-E6E5054C9C43}" srcOrd="1" destOrd="0" presId="urn:microsoft.com/office/officeart/2008/layout/LinedList"/>
    <dgm:cxn modelId="{B081E2E7-1701-4189-B0E3-0D8FF02C8CB7}" type="presParOf" srcId="{395F5E30-50AD-495D-9EBF-C209470CF3B1}" destId="{021CE801-866E-4326-B400-5B65C30163C0}" srcOrd="2" destOrd="0" presId="urn:microsoft.com/office/officeart/2008/layout/LinedList"/>
    <dgm:cxn modelId="{F69054F8-A684-45EC-8F78-20862028C32E}" type="presParOf" srcId="{021CE801-866E-4326-B400-5B65C30163C0}" destId="{1A44E9C2-7E61-412F-B92A-F0D149B86503}" srcOrd="0" destOrd="0" presId="urn:microsoft.com/office/officeart/2008/layout/LinedList"/>
    <dgm:cxn modelId="{2ED2A130-CA3E-4D8A-9932-0AA2FF370B25}" type="presParOf" srcId="{1A44E9C2-7E61-412F-B92A-F0D149B86503}" destId="{A3BDF5DD-FB44-40E8-9375-6AF31CB33F52}" srcOrd="0" destOrd="0" presId="urn:microsoft.com/office/officeart/2008/layout/LinedList"/>
    <dgm:cxn modelId="{F6E27DCA-D2C9-44F9-9EB4-E28BEAF25CE1}" type="presParOf" srcId="{1A44E9C2-7E61-412F-B92A-F0D149B86503}" destId="{46C03D1D-0469-473D-9EBE-A6B6A1782EA8}" srcOrd="1" destOrd="0" presId="urn:microsoft.com/office/officeart/2008/layout/LinedList"/>
    <dgm:cxn modelId="{F8C86611-9BE7-4405-A997-49445E18142D}" type="presParOf" srcId="{1A44E9C2-7E61-412F-B92A-F0D149B86503}" destId="{B5CEF010-3EB2-4C99-A253-F3F6F05B6551}" srcOrd="2" destOrd="0" presId="urn:microsoft.com/office/officeart/2008/layout/LinedList"/>
    <dgm:cxn modelId="{A0DA3C26-BB4C-4BA8-9E31-BB44C1B15531}" type="presParOf" srcId="{EF493B13-1518-4C4F-B079-3C639D235751}" destId="{A8398472-E066-4828-90BD-B5965AD1EB10}" srcOrd="26" destOrd="0" presId="urn:microsoft.com/office/officeart/2008/layout/LinedList"/>
    <dgm:cxn modelId="{B5EF9964-68B6-4317-B890-90F47B021218}" type="presParOf" srcId="{EF493B13-1518-4C4F-B079-3C639D235751}" destId="{9FA747F1-EE29-4F4C-B276-1A3A314EDC4A}" srcOrd="27"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87248D-7742-4E70-810B-97497D7BDBA3}">
      <dsp:nvSpPr>
        <dsp:cNvPr id="0" name=""/>
        <dsp:cNvSpPr/>
      </dsp:nvSpPr>
      <dsp:spPr>
        <a:xfrm>
          <a:off x="0" y="2136"/>
          <a:ext cx="9144000" cy="0"/>
        </a:xfrm>
        <a:prstGeom prst="lin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C521FFD-10BA-4BE1-8EC9-40F37E64D861}">
      <dsp:nvSpPr>
        <dsp:cNvPr id="0" name=""/>
        <dsp:cNvSpPr/>
      </dsp:nvSpPr>
      <dsp:spPr>
        <a:xfrm>
          <a:off x="0" y="2136"/>
          <a:ext cx="1687710" cy="43711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Đặc tả Use case ID: UC01</a:t>
          </a:r>
          <a:endParaRPr lang="vi-VN" sz="1200" kern="1200"/>
        </a:p>
      </dsp:txBody>
      <dsp:txXfrm>
        <a:off x="0" y="2136"/>
        <a:ext cx="1687710" cy="4371131"/>
      </dsp:txXfrm>
    </dsp:sp>
    <dsp:sp modelId="{68F888F1-7E68-44A5-B069-33A720C32073}">
      <dsp:nvSpPr>
        <dsp:cNvPr id="0" name=""/>
        <dsp:cNvSpPr/>
      </dsp:nvSpPr>
      <dsp:spPr>
        <a:xfrm>
          <a:off x="1814289" y="25133"/>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Tên Use Case: Đăng nhập</a:t>
          </a:r>
          <a:endParaRPr lang="vi-VN" sz="1200" kern="1200" dirty="0">
            <a:latin typeface="Consolas" panose="020B0609020204030204" pitchFamily="49" charset="0"/>
          </a:endParaRPr>
        </a:p>
      </dsp:txBody>
      <dsp:txXfrm>
        <a:off x="1814289" y="25133"/>
        <a:ext cx="3248843" cy="459950"/>
      </dsp:txXfrm>
    </dsp:sp>
    <dsp:sp modelId="{EBBB846A-AD1D-4C83-B302-AD06AAB84FB1}">
      <dsp:nvSpPr>
        <dsp:cNvPr id="0" name=""/>
        <dsp:cNvSpPr/>
      </dsp:nvSpPr>
      <dsp:spPr>
        <a:xfrm>
          <a:off x="1687710" y="485084"/>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454AB369-F718-4C0C-BE38-22D08C0FB79F}">
      <dsp:nvSpPr>
        <dsp:cNvPr id="0" name=""/>
        <dsp:cNvSpPr/>
      </dsp:nvSpPr>
      <dsp:spPr>
        <a:xfrm>
          <a:off x="1814289" y="508082"/>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Mô tả vắn tắt:Use case này cho phép User đăng nhập vào hệ thống</a:t>
          </a:r>
          <a:endParaRPr lang="vi-VN" sz="1200" kern="1200" dirty="0">
            <a:latin typeface="Consolas" panose="020B0609020204030204" pitchFamily="49" charset="0"/>
          </a:endParaRPr>
        </a:p>
      </dsp:txBody>
      <dsp:txXfrm>
        <a:off x="1814289" y="508082"/>
        <a:ext cx="3248843" cy="459950"/>
      </dsp:txXfrm>
    </dsp:sp>
    <dsp:sp modelId="{50552C3A-EFB3-4FC2-B755-F03A2E1D6F18}">
      <dsp:nvSpPr>
        <dsp:cNvPr id="0" name=""/>
        <dsp:cNvSpPr/>
      </dsp:nvSpPr>
      <dsp:spPr>
        <a:xfrm>
          <a:off x="1687710" y="968032"/>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32EAB5C-EB05-40D4-BAAF-84CE416F7507}">
      <dsp:nvSpPr>
        <dsp:cNvPr id="0" name=""/>
        <dsp:cNvSpPr/>
      </dsp:nvSpPr>
      <dsp:spPr>
        <a:xfrm>
          <a:off x="1814289" y="99103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Actor chính: User</a:t>
          </a:r>
          <a:endParaRPr lang="vi-VN" sz="1200" kern="1200" dirty="0">
            <a:latin typeface="Consolas" panose="020B0609020204030204" pitchFamily="49" charset="0"/>
          </a:endParaRPr>
        </a:p>
      </dsp:txBody>
      <dsp:txXfrm>
        <a:off x="1814289" y="991030"/>
        <a:ext cx="3248843" cy="459950"/>
      </dsp:txXfrm>
    </dsp:sp>
    <dsp:sp modelId="{D6256380-46AC-486F-AE69-AB027988BF60}">
      <dsp:nvSpPr>
        <dsp:cNvPr id="0" name=""/>
        <dsp:cNvSpPr/>
      </dsp:nvSpPr>
      <dsp:spPr>
        <a:xfrm>
          <a:off x="1687710" y="1450980"/>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9AC2E28-DB4C-42D8-A725-FA7352FB7E06}">
      <dsp:nvSpPr>
        <dsp:cNvPr id="0" name=""/>
        <dsp:cNvSpPr/>
      </dsp:nvSpPr>
      <dsp:spPr>
        <a:xfrm>
          <a:off x="1814289" y="147397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Actor phụ: Không có</a:t>
          </a:r>
          <a:endParaRPr lang="vi-VN" sz="1200" kern="1200" dirty="0">
            <a:latin typeface="Consolas" panose="020B0609020204030204" pitchFamily="49" charset="0"/>
          </a:endParaRPr>
        </a:p>
      </dsp:txBody>
      <dsp:txXfrm>
        <a:off x="1814289" y="1473978"/>
        <a:ext cx="3248843" cy="459950"/>
      </dsp:txXfrm>
    </dsp:sp>
    <dsp:sp modelId="{80F5BE07-83D1-404C-93A7-FACE74E9CE70}">
      <dsp:nvSpPr>
        <dsp:cNvPr id="0" name=""/>
        <dsp:cNvSpPr/>
      </dsp:nvSpPr>
      <dsp:spPr>
        <a:xfrm>
          <a:off x="1687710" y="1933928"/>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75EFB5B-AEC4-4CF9-BB1B-C349993F1BE4}">
      <dsp:nvSpPr>
        <dsp:cNvPr id="0" name=""/>
        <dsp:cNvSpPr/>
      </dsp:nvSpPr>
      <dsp:spPr>
        <a:xfrm>
          <a:off x="1814289" y="1956926"/>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Tiền điều kiện: Không có</a:t>
          </a:r>
          <a:endParaRPr lang="vi-VN" sz="1200" kern="1200" dirty="0">
            <a:latin typeface="Consolas" panose="020B0609020204030204" pitchFamily="49" charset="0"/>
          </a:endParaRPr>
        </a:p>
      </dsp:txBody>
      <dsp:txXfrm>
        <a:off x="1814289" y="1956926"/>
        <a:ext cx="3248843" cy="459950"/>
      </dsp:txXfrm>
    </dsp:sp>
    <dsp:sp modelId="{7C5A1B5F-3145-4DFA-ACDF-2DAA5016996C}">
      <dsp:nvSpPr>
        <dsp:cNvPr id="0" name=""/>
        <dsp:cNvSpPr/>
      </dsp:nvSpPr>
      <dsp:spPr>
        <a:xfrm>
          <a:off x="1687710" y="2416876"/>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ACAF840-9C89-4A79-8230-79F87AE9D6AE}">
      <dsp:nvSpPr>
        <dsp:cNvPr id="0" name=""/>
        <dsp:cNvSpPr/>
      </dsp:nvSpPr>
      <dsp:spPr>
        <a:xfrm>
          <a:off x="1814289" y="2439874"/>
          <a:ext cx="4511051"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Hậu điều kiện : Sau khi đăng nhập thành công sẽ quay về màn hình chính</a:t>
          </a:r>
          <a:endParaRPr lang="vi-VN" sz="1200" kern="1200" dirty="0">
            <a:latin typeface="Consolas" panose="020B0609020204030204" pitchFamily="49" charset="0"/>
          </a:endParaRPr>
        </a:p>
      </dsp:txBody>
      <dsp:txXfrm>
        <a:off x="1814289" y="2439874"/>
        <a:ext cx="4511051" cy="459950"/>
      </dsp:txXfrm>
    </dsp:sp>
    <dsp:sp modelId="{9FDF86E2-675C-458D-B1AD-F405B0811A69}">
      <dsp:nvSpPr>
        <dsp:cNvPr id="0" name=""/>
        <dsp:cNvSpPr/>
      </dsp:nvSpPr>
      <dsp:spPr>
        <a:xfrm>
          <a:off x="1687710" y="2899825"/>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3EC635D6-2974-43F8-B67B-840FF9938EE6}">
      <dsp:nvSpPr>
        <dsp:cNvPr id="0" name=""/>
        <dsp:cNvSpPr/>
      </dsp:nvSpPr>
      <dsp:spPr>
        <a:xfrm>
          <a:off x="1814289" y="2922822"/>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chính: </a:t>
          </a:r>
          <a:endParaRPr lang="en-US" sz="1200" kern="1200" dirty="0">
            <a:latin typeface="Consolas" panose="020B0609020204030204" pitchFamily="49" charset="0"/>
          </a:endParaRPr>
        </a:p>
      </dsp:txBody>
      <dsp:txXfrm>
        <a:off x="1814289" y="2922822"/>
        <a:ext cx="3248843" cy="459950"/>
      </dsp:txXfrm>
    </dsp:sp>
    <dsp:sp modelId="{8EF7B70D-523F-41B2-8F96-6537945C8575}">
      <dsp:nvSpPr>
        <dsp:cNvPr id="0" name=""/>
        <dsp:cNvSpPr/>
      </dsp:nvSpPr>
      <dsp:spPr>
        <a:xfrm>
          <a:off x="5189711" y="2922822"/>
          <a:ext cx="3947994" cy="12138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B1: User chọn </a:t>
          </a:r>
          <a:r>
            <a:rPr lang="en-US" sz="900" b="1" kern="1200">
              <a:latin typeface="Consolas" panose="020B0609020204030204" pitchFamily="49" charset="0"/>
            </a:rPr>
            <a:t>đăng nhập</a:t>
          </a:r>
          <a:r>
            <a:rPr lang="en-US" sz="900" kern="1200">
              <a:latin typeface="Consolas" panose="020B0609020204030204" pitchFamily="49" charset="0"/>
            </a:rPr>
            <a:t> tại màn hình chính</a:t>
          </a:r>
          <a:endParaRPr lang="en-US" sz="900" kern="1200" dirty="0">
            <a:latin typeface="Consolas" panose="020B0609020204030204" pitchFamily="49" charset="0"/>
          </a:endParaRPr>
        </a:p>
      </dsp:txBody>
      <dsp:txXfrm>
        <a:off x="5189711" y="2922822"/>
        <a:ext cx="3947994" cy="121381"/>
      </dsp:txXfrm>
    </dsp:sp>
    <dsp:sp modelId="{E35915D8-A094-4258-969E-1FD08A044505}">
      <dsp:nvSpPr>
        <dsp:cNvPr id="0" name=""/>
        <dsp:cNvSpPr/>
      </dsp:nvSpPr>
      <dsp:spPr>
        <a:xfrm>
          <a:off x="5063132" y="3044204"/>
          <a:ext cx="3248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1DEB7C7-B645-4F23-A10C-566BDFCA47A7}">
      <dsp:nvSpPr>
        <dsp:cNvPr id="0" name=""/>
        <dsp:cNvSpPr/>
      </dsp:nvSpPr>
      <dsp:spPr>
        <a:xfrm>
          <a:off x="5189711" y="3044204"/>
          <a:ext cx="3648711" cy="1751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B2: User nhập các thông tin như username, password</a:t>
          </a:r>
          <a:endParaRPr lang="en-US" sz="900" kern="1200" dirty="0">
            <a:latin typeface="Consolas" panose="020B0609020204030204" pitchFamily="49" charset="0"/>
          </a:endParaRPr>
        </a:p>
      </dsp:txBody>
      <dsp:txXfrm>
        <a:off x="5189711" y="3044204"/>
        <a:ext cx="3648711" cy="175174"/>
      </dsp:txXfrm>
    </dsp:sp>
    <dsp:sp modelId="{4FE64F62-D0C2-41C5-935D-E427438BBD2A}">
      <dsp:nvSpPr>
        <dsp:cNvPr id="0" name=""/>
        <dsp:cNvSpPr/>
      </dsp:nvSpPr>
      <dsp:spPr>
        <a:xfrm>
          <a:off x="5063132" y="3219379"/>
          <a:ext cx="3248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7DC1E52-7703-4BB2-A3AA-020CFBCF9280}">
      <dsp:nvSpPr>
        <dsp:cNvPr id="0" name=""/>
        <dsp:cNvSpPr/>
      </dsp:nvSpPr>
      <dsp:spPr>
        <a:xfrm>
          <a:off x="5189711" y="3219379"/>
          <a:ext cx="3248843" cy="1630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0" lvl="0" indent="0" algn="l" defTabSz="400050">
            <a:lnSpc>
              <a:spcPct val="90000"/>
            </a:lnSpc>
            <a:spcBef>
              <a:spcPct val="0"/>
            </a:spcBef>
            <a:spcAft>
              <a:spcPct val="35000"/>
            </a:spcAft>
            <a:buNone/>
          </a:pPr>
          <a:r>
            <a:rPr lang="en-US" sz="900" kern="1200">
              <a:latin typeface="Consolas" panose="020B0609020204030204" pitchFamily="49" charset="0"/>
            </a:rPr>
            <a:t>B3: User bấm nút "Đăng nhập" để hoàn tất quá trình </a:t>
          </a:r>
          <a:endParaRPr lang="vi-VN" sz="900" kern="1200" dirty="0">
            <a:latin typeface="Consolas" panose="020B0609020204030204" pitchFamily="49" charset="0"/>
          </a:endParaRPr>
        </a:p>
      </dsp:txBody>
      <dsp:txXfrm>
        <a:off x="5189711" y="3219379"/>
        <a:ext cx="3248843" cy="163048"/>
      </dsp:txXfrm>
    </dsp:sp>
    <dsp:sp modelId="{5CC5D2FC-B59D-4286-9FE4-5CA1DFC3BFF8}">
      <dsp:nvSpPr>
        <dsp:cNvPr id="0" name=""/>
        <dsp:cNvSpPr/>
      </dsp:nvSpPr>
      <dsp:spPr>
        <a:xfrm>
          <a:off x="1687710" y="3382773"/>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9196B359-40B3-4C53-8D06-7423C4FAD28B}">
      <dsp:nvSpPr>
        <dsp:cNvPr id="0" name=""/>
        <dsp:cNvSpPr/>
      </dsp:nvSpPr>
      <dsp:spPr>
        <a:xfrm>
          <a:off x="1814289" y="340577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thay thế:</a:t>
          </a:r>
          <a:endParaRPr lang="vi-VN" sz="1200" kern="1200" dirty="0">
            <a:latin typeface="Consolas" panose="020B0609020204030204" pitchFamily="49" charset="0"/>
          </a:endParaRPr>
        </a:p>
      </dsp:txBody>
      <dsp:txXfrm>
        <a:off x="1814289" y="3405770"/>
        <a:ext cx="3248843" cy="459950"/>
      </dsp:txXfrm>
    </dsp:sp>
    <dsp:sp modelId="{87CA7C5D-99FB-4684-B518-CF4B458D7616}">
      <dsp:nvSpPr>
        <dsp:cNvPr id="0" name=""/>
        <dsp:cNvSpPr/>
      </dsp:nvSpPr>
      <dsp:spPr>
        <a:xfrm>
          <a:off x="5189711" y="3405770"/>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latin typeface="Consolas" panose="020B0609020204030204" pitchFamily="49" charset="0"/>
            </a:rPr>
            <a:t>Nếu ở B2 User nhập sai thông tin thì sẽ hiển thị thông báo yêu cầu User nhập lại</a:t>
          </a:r>
          <a:endParaRPr lang="vi-VN" sz="1100" kern="1200" dirty="0">
            <a:latin typeface="Consolas" panose="020B0609020204030204" pitchFamily="49" charset="0"/>
          </a:endParaRPr>
        </a:p>
      </dsp:txBody>
      <dsp:txXfrm>
        <a:off x="5189711" y="3405770"/>
        <a:ext cx="3248843" cy="459950"/>
      </dsp:txXfrm>
    </dsp:sp>
    <dsp:sp modelId="{5C435E30-9425-4E10-9BD4-F56239C4EB59}">
      <dsp:nvSpPr>
        <dsp:cNvPr id="0" name=""/>
        <dsp:cNvSpPr/>
      </dsp:nvSpPr>
      <dsp:spPr>
        <a:xfrm>
          <a:off x="1687710" y="3865721"/>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51EC3E2-F991-46D6-B3DD-E6E5054C9C43}">
      <dsp:nvSpPr>
        <dsp:cNvPr id="0" name=""/>
        <dsp:cNvSpPr/>
      </dsp:nvSpPr>
      <dsp:spPr>
        <a:xfrm>
          <a:off x="1814289" y="388871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533400">
            <a:lnSpc>
              <a:spcPct val="90000"/>
            </a:lnSpc>
            <a:spcBef>
              <a:spcPct val="0"/>
            </a:spcBef>
            <a:spcAft>
              <a:spcPct val="35000"/>
            </a:spcAft>
            <a:buNone/>
          </a:pPr>
          <a:r>
            <a:rPr lang="en-US" sz="1200" kern="1200">
              <a:latin typeface="Consolas" panose="020B0609020204030204" pitchFamily="49" charset="0"/>
            </a:rPr>
            <a:t>Luồng ngoại lệ: </a:t>
          </a:r>
          <a:endParaRPr lang="vi-VN" sz="1200" kern="1200" dirty="0">
            <a:latin typeface="Consolas" panose="020B0609020204030204" pitchFamily="49" charset="0"/>
          </a:endParaRPr>
        </a:p>
      </dsp:txBody>
      <dsp:txXfrm>
        <a:off x="1814289" y="3888718"/>
        <a:ext cx="3248843" cy="459950"/>
      </dsp:txXfrm>
    </dsp:sp>
    <dsp:sp modelId="{46C03D1D-0469-473D-9EBE-A6B6A1782EA8}">
      <dsp:nvSpPr>
        <dsp:cNvPr id="0" name=""/>
        <dsp:cNvSpPr/>
      </dsp:nvSpPr>
      <dsp:spPr>
        <a:xfrm>
          <a:off x="5189711" y="3888718"/>
          <a:ext cx="3248843" cy="4599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en-US" sz="1100" kern="1200">
              <a:latin typeface="Consolas" panose="020B0609020204030204" pitchFamily="49" charset="0"/>
            </a:rPr>
            <a:t>Nếu có ngoại lệ xảy ra, hiển thị thông báo và quay về Trang Chủ</a:t>
          </a:r>
          <a:endParaRPr lang="vi-VN" sz="1100" kern="1200" dirty="0">
            <a:latin typeface="Consolas" panose="020B0609020204030204" pitchFamily="49" charset="0"/>
          </a:endParaRPr>
        </a:p>
      </dsp:txBody>
      <dsp:txXfrm>
        <a:off x="5189711" y="3888718"/>
        <a:ext cx="3248843" cy="459950"/>
      </dsp:txXfrm>
    </dsp:sp>
    <dsp:sp modelId="{A8398472-E066-4828-90BD-B5965AD1EB10}">
      <dsp:nvSpPr>
        <dsp:cNvPr id="0" name=""/>
        <dsp:cNvSpPr/>
      </dsp:nvSpPr>
      <dsp:spPr>
        <a:xfrm>
          <a:off x="1687710" y="4348669"/>
          <a:ext cx="6750843" cy="0"/>
        </a:xfrm>
        <a:prstGeom prst="line">
          <a:avLst/>
        </a:prstGeom>
        <a:solidFill>
          <a:schemeClr val="dk1">
            <a:hueOff val="0"/>
            <a:satOff val="0"/>
            <a:lumOff val="0"/>
            <a:alphaOff val="0"/>
          </a:schemeClr>
        </a:solidFill>
        <a:ln w="25400" cap="flat" cmpd="sng" algn="ctr">
          <a:solidFill>
            <a:schemeClr val="dk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54c530ede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54c530ede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GIẢNG VIÊN HƯỚNG DẪN: HOÀNG CÔNG TRÌNH</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838562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3832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gf5e869060e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5" name="Google Shape;445;gf5e869060e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d362d286f3_1_2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d362d286f3_1_2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8805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f5e869060e_0_7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f5e869060e_0_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f5e869060e_0_24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f5e869060e_0_24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d362d286f3_1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d362d286f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3726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2"/>
        <p:cNvGrpSpPr/>
        <p:nvPr/>
      </p:nvGrpSpPr>
      <p:grpSpPr>
        <a:xfrm>
          <a:off x="0" y="0"/>
          <a:ext cx="0" cy="0"/>
          <a:chOff x="0" y="0"/>
          <a:chExt cx="0" cy="0"/>
        </a:xfrm>
      </p:grpSpPr>
      <p:sp>
        <p:nvSpPr>
          <p:cNvPr id="393" name="Google Shape;393;gd362d286f3_1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4" name="Google Shape;394;gd362d286f3_1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9"/>
        <p:cNvGrpSpPr/>
        <p:nvPr/>
      </p:nvGrpSpPr>
      <p:grpSpPr>
        <a:xfrm>
          <a:off x="0" y="0"/>
          <a:ext cx="0" cy="0"/>
          <a:chOff x="0" y="0"/>
          <a:chExt cx="0" cy="0"/>
        </a:xfrm>
      </p:grpSpPr>
      <p:sp>
        <p:nvSpPr>
          <p:cNvPr id="370" name="Google Shape;370;gd362d286f3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1" name="Google Shape;371;gd362d286f3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876650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2.xml"/><Relationship Id="rId4" Type="http://schemas.openxmlformats.org/officeDocument/2006/relationships/hyperlink" Target="http://bit.ly/2TtBDfr" TargetMode="Externa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997950" y="1155250"/>
            <a:ext cx="2317200" cy="853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ctrTitle"/>
          </p:nvPr>
        </p:nvSpPr>
        <p:spPr>
          <a:xfrm>
            <a:off x="4088675" y="998510"/>
            <a:ext cx="4353600" cy="1641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body" idx="1"/>
          </p:nvPr>
        </p:nvSpPr>
        <p:spPr>
          <a:xfrm>
            <a:off x="720000" y="1504875"/>
            <a:ext cx="7031100" cy="2691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8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
        <p:nvSpPr>
          <p:cNvPr id="68" name="Google Shape;68;p7"/>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1454337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3995157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720000" y="902400"/>
            <a:ext cx="28731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 name="Google Shape;10;p2"/>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1" name="Google Shape;11;p2"/>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subTitle" idx="1"/>
          </p:nvPr>
        </p:nvSpPr>
        <p:spPr>
          <a:xfrm>
            <a:off x="997950" y="1155250"/>
            <a:ext cx="2317200" cy="853800"/>
          </a:xfrm>
          <a:prstGeom prst="rect">
            <a:avLst/>
          </a:prstGeom>
          <a:noFill/>
        </p:spPr>
        <p:txBody>
          <a:bodyPr spcFirstLastPara="1" wrap="square" lIns="91425" tIns="91425" rIns="91425" bIns="91425" anchor="ctr" anchorCtr="0">
            <a:noAutofit/>
          </a:bodyPr>
          <a:lstStyle>
            <a:lvl1pPr lvl="0">
              <a:lnSpc>
                <a:spcPct val="100000"/>
              </a:lnSpc>
              <a:spcBef>
                <a:spcPts val="0"/>
              </a:spcBef>
              <a:spcAft>
                <a:spcPts val="0"/>
              </a:spcAft>
              <a:buClr>
                <a:schemeClr val="lt1"/>
              </a:buClr>
              <a:buSzPts val="1400"/>
              <a:buNone/>
              <a:defRPr sz="1800">
                <a:solidFill>
                  <a:schemeClr val="l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a:endParaRPr/>
          </a:p>
        </p:txBody>
      </p:sp>
      <p:sp>
        <p:nvSpPr>
          <p:cNvPr id="14" name="Google Shape;14;p2"/>
          <p:cNvSpPr txBox="1">
            <a:spLocks noGrp="1"/>
          </p:cNvSpPr>
          <p:nvPr>
            <p:ph type="ctrTitle"/>
          </p:nvPr>
        </p:nvSpPr>
        <p:spPr>
          <a:xfrm>
            <a:off x="4088675" y="998510"/>
            <a:ext cx="4353600" cy="1641900"/>
          </a:xfrm>
          <a:prstGeom prst="rect">
            <a:avLst/>
          </a:prstGeom>
        </p:spPr>
        <p:txBody>
          <a:bodyPr spcFirstLastPara="1" wrap="square" lIns="91425" tIns="91425" rIns="91425" bIns="91425" anchor="ctr" anchorCtr="0">
            <a:noAutofit/>
          </a:bodyPr>
          <a:lstStyle>
            <a:lvl1pPr lvl="0">
              <a:lnSpc>
                <a:spcPct val="90000"/>
              </a:lnSpc>
              <a:spcBef>
                <a:spcPts val="0"/>
              </a:spcBef>
              <a:spcAft>
                <a:spcPts val="0"/>
              </a:spcAft>
              <a:buClr>
                <a:schemeClr val="lt1"/>
              </a:buClr>
              <a:buSzPts val="5200"/>
              <a:buNone/>
              <a:defRPr sz="3800">
                <a:solidFill>
                  <a:schemeClr val="lt1"/>
                </a:solidFill>
              </a:defRPr>
            </a:lvl1pPr>
            <a:lvl2pPr lvl="1" algn="ctr">
              <a:spcBef>
                <a:spcPts val="0"/>
              </a:spcBef>
              <a:spcAft>
                <a:spcPts val="0"/>
              </a:spcAft>
              <a:buClr>
                <a:schemeClr val="lt1"/>
              </a:buClr>
              <a:buSzPts val="5200"/>
              <a:buNone/>
              <a:defRPr sz="5200">
                <a:solidFill>
                  <a:schemeClr val="lt1"/>
                </a:solidFill>
              </a:defRPr>
            </a:lvl2pPr>
            <a:lvl3pPr lvl="2" algn="ctr">
              <a:spcBef>
                <a:spcPts val="0"/>
              </a:spcBef>
              <a:spcAft>
                <a:spcPts val="0"/>
              </a:spcAft>
              <a:buClr>
                <a:schemeClr val="lt1"/>
              </a:buClr>
              <a:buSzPts val="5200"/>
              <a:buNone/>
              <a:defRPr sz="5200">
                <a:solidFill>
                  <a:schemeClr val="lt1"/>
                </a:solidFill>
              </a:defRPr>
            </a:lvl3pPr>
            <a:lvl4pPr lvl="3" algn="ctr">
              <a:spcBef>
                <a:spcPts val="0"/>
              </a:spcBef>
              <a:spcAft>
                <a:spcPts val="0"/>
              </a:spcAft>
              <a:buClr>
                <a:schemeClr val="lt1"/>
              </a:buClr>
              <a:buSzPts val="5200"/>
              <a:buNone/>
              <a:defRPr sz="5200">
                <a:solidFill>
                  <a:schemeClr val="lt1"/>
                </a:solidFill>
              </a:defRPr>
            </a:lvl4pPr>
            <a:lvl5pPr lvl="4" algn="ctr">
              <a:spcBef>
                <a:spcPts val="0"/>
              </a:spcBef>
              <a:spcAft>
                <a:spcPts val="0"/>
              </a:spcAft>
              <a:buClr>
                <a:schemeClr val="lt1"/>
              </a:buClr>
              <a:buSzPts val="5200"/>
              <a:buNone/>
              <a:defRPr sz="5200">
                <a:solidFill>
                  <a:schemeClr val="lt1"/>
                </a:solidFill>
              </a:defRPr>
            </a:lvl5pPr>
            <a:lvl6pPr lvl="5" algn="ctr">
              <a:spcBef>
                <a:spcPts val="0"/>
              </a:spcBef>
              <a:spcAft>
                <a:spcPts val="0"/>
              </a:spcAft>
              <a:buClr>
                <a:schemeClr val="lt1"/>
              </a:buClr>
              <a:buSzPts val="5200"/>
              <a:buNone/>
              <a:defRPr sz="5200">
                <a:solidFill>
                  <a:schemeClr val="lt1"/>
                </a:solidFill>
              </a:defRPr>
            </a:lvl6pPr>
            <a:lvl7pPr lvl="6" algn="ctr">
              <a:spcBef>
                <a:spcPts val="0"/>
              </a:spcBef>
              <a:spcAft>
                <a:spcPts val="0"/>
              </a:spcAft>
              <a:buClr>
                <a:schemeClr val="lt1"/>
              </a:buClr>
              <a:buSzPts val="5200"/>
              <a:buNone/>
              <a:defRPr sz="5200">
                <a:solidFill>
                  <a:schemeClr val="lt1"/>
                </a:solidFill>
              </a:defRPr>
            </a:lvl7pPr>
            <a:lvl8pPr lvl="7" algn="ctr">
              <a:spcBef>
                <a:spcPts val="0"/>
              </a:spcBef>
              <a:spcAft>
                <a:spcPts val="0"/>
              </a:spcAft>
              <a:buClr>
                <a:schemeClr val="lt1"/>
              </a:buClr>
              <a:buSzPts val="5200"/>
              <a:buNone/>
              <a:defRPr sz="5200">
                <a:solidFill>
                  <a:schemeClr val="lt1"/>
                </a:solidFill>
              </a:defRPr>
            </a:lvl8pPr>
            <a:lvl9pPr lvl="8" algn="ctr">
              <a:spcBef>
                <a:spcPts val="0"/>
              </a:spcBef>
              <a:spcAft>
                <a:spcPts val="0"/>
              </a:spcAft>
              <a:buClr>
                <a:schemeClr val="lt1"/>
              </a:buClr>
              <a:buSzPts val="5200"/>
              <a:buNone/>
              <a:defRPr sz="5200">
                <a:solidFill>
                  <a:schemeClr val="lt1"/>
                </a:solidFill>
              </a:defRPr>
            </a:lvl9pPr>
          </a:lstStyle>
          <a:p>
            <a:endParaRPr/>
          </a:p>
        </p:txBody>
      </p:sp>
      <p:grpSp>
        <p:nvGrpSpPr>
          <p:cNvPr id="15" name="Google Shape;15;p2"/>
          <p:cNvGrpSpPr/>
          <p:nvPr/>
        </p:nvGrpSpPr>
        <p:grpSpPr>
          <a:xfrm>
            <a:off x="230983" y="145925"/>
            <a:ext cx="482458" cy="241200"/>
            <a:chOff x="719996" y="145925"/>
            <a:chExt cx="482458" cy="241200"/>
          </a:xfrm>
        </p:grpSpPr>
        <p:sp>
          <p:nvSpPr>
            <p:cNvPr id="16" name="Google Shape;16;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rot="10800000">
            <a:off x="8430558" y="145925"/>
            <a:ext cx="482458" cy="241200"/>
            <a:chOff x="719996" y="145925"/>
            <a:chExt cx="482458" cy="241200"/>
          </a:xfrm>
        </p:grpSpPr>
        <p:sp>
          <p:nvSpPr>
            <p:cNvPr id="19" name="Google Shape;19;p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760418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3"/>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259450" y="1490050"/>
            <a:ext cx="4008300" cy="107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19825" y="902400"/>
            <a:ext cx="2023200" cy="194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4259450" y="2650850"/>
            <a:ext cx="27807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386962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33"/>
        <p:cNvGrpSpPr/>
        <p:nvPr/>
      </p:nvGrpSpPr>
      <p:grpSpPr>
        <a:xfrm>
          <a:off x="0" y="0"/>
          <a:ext cx="0" cy="0"/>
          <a:chOff x="0" y="0"/>
          <a:chExt cx="0" cy="0"/>
        </a:xfrm>
      </p:grpSpPr>
      <p:sp>
        <p:nvSpPr>
          <p:cNvPr id="34" name="Google Shape;34;p4"/>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5" name="Google Shape;35;p4"/>
          <p:cNvSpPr txBox="1">
            <a:spLocks noGrp="1"/>
          </p:cNvSpPr>
          <p:nvPr>
            <p:ph type="body" idx="1"/>
          </p:nvPr>
        </p:nvSpPr>
        <p:spPr>
          <a:xfrm>
            <a:off x="720000" y="1409950"/>
            <a:ext cx="7704000" cy="31935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Char char="●"/>
              <a:defRPr sz="1100"/>
            </a:lvl1pPr>
            <a:lvl2pPr marL="914400" lvl="1" indent="-304800" rtl="0">
              <a:lnSpc>
                <a:spcPct val="115000"/>
              </a:lnSpc>
              <a:spcBef>
                <a:spcPts val="0"/>
              </a:spcBef>
              <a:spcAft>
                <a:spcPts val="0"/>
              </a:spcAft>
              <a:buSzPts val="1200"/>
              <a:buFont typeface="Roboto Condensed Light"/>
              <a:buChar char="○"/>
              <a:defRPr/>
            </a:lvl2pPr>
            <a:lvl3pPr marL="1371600" lvl="2" indent="-304800" rtl="0">
              <a:lnSpc>
                <a:spcPct val="115000"/>
              </a:lnSpc>
              <a:spcBef>
                <a:spcPts val="0"/>
              </a:spcBef>
              <a:spcAft>
                <a:spcPts val="0"/>
              </a:spcAft>
              <a:buSzPts val="1200"/>
              <a:buFont typeface="Roboto Condensed Light"/>
              <a:buChar char="■"/>
              <a:defRPr/>
            </a:lvl3pPr>
            <a:lvl4pPr marL="1828800" lvl="3" indent="-304800" rtl="0">
              <a:lnSpc>
                <a:spcPct val="115000"/>
              </a:lnSpc>
              <a:spcBef>
                <a:spcPts val="0"/>
              </a:spcBef>
              <a:spcAft>
                <a:spcPts val="0"/>
              </a:spcAft>
              <a:buSzPts val="1200"/>
              <a:buFont typeface="Roboto Condensed Light"/>
              <a:buChar char="●"/>
              <a:defRPr/>
            </a:lvl4pPr>
            <a:lvl5pPr marL="2286000" lvl="4" indent="-304800" rtl="0">
              <a:lnSpc>
                <a:spcPct val="115000"/>
              </a:lnSpc>
              <a:spcBef>
                <a:spcPts val="0"/>
              </a:spcBef>
              <a:spcAft>
                <a:spcPts val="0"/>
              </a:spcAft>
              <a:buSzPts val="1200"/>
              <a:buFont typeface="Roboto Condensed Light"/>
              <a:buChar char="○"/>
              <a:defRPr/>
            </a:lvl5pPr>
            <a:lvl6pPr marL="2743200" lvl="5" indent="-304800" rtl="0">
              <a:lnSpc>
                <a:spcPct val="115000"/>
              </a:lnSpc>
              <a:spcBef>
                <a:spcPts val="0"/>
              </a:spcBef>
              <a:spcAft>
                <a:spcPts val="0"/>
              </a:spcAft>
              <a:buSzPts val="1200"/>
              <a:buFont typeface="Roboto Condensed Light"/>
              <a:buChar char="■"/>
              <a:defRPr/>
            </a:lvl6pPr>
            <a:lvl7pPr marL="3200400" lvl="6" indent="-304800" rtl="0">
              <a:lnSpc>
                <a:spcPct val="115000"/>
              </a:lnSpc>
              <a:spcBef>
                <a:spcPts val="0"/>
              </a:spcBef>
              <a:spcAft>
                <a:spcPts val="0"/>
              </a:spcAft>
              <a:buSzPts val="1200"/>
              <a:buFont typeface="Roboto Condensed Light"/>
              <a:buChar char="●"/>
              <a:defRPr/>
            </a:lvl7pPr>
            <a:lvl8pPr marL="3657600" lvl="7" indent="-304800" rtl="0">
              <a:lnSpc>
                <a:spcPct val="115000"/>
              </a:lnSpc>
              <a:spcBef>
                <a:spcPts val="0"/>
              </a:spcBef>
              <a:spcAft>
                <a:spcPts val="0"/>
              </a:spcAft>
              <a:buSzPts val="1200"/>
              <a:buFont typeface="Roboto Condensed Light"/>
              <a:buChar char="○"/>
              <a:defRPr/>
            </a:lvl8pPr>
            <a:lvl9pPr marL="4114800" lvl="8" indent="-304800" rtl="0">
              <a:lnSpc>
                <a:spcPct val="115000"/>
              </a:lnSpc>
              <a:spcBef>
                <a:spcPts val="0"/>
              </a:spcBef>
              <a:spcAft>
                <a:spcPts val="0"/>
              </a:spcAft>
              <a:buSzPts val="1200"/>
              <a:buFont typeface="Roboto Condensed Light"/>
              <a:buChar char="■"/>
              <a:defRPr/>
            </a:lvl9pPr>
          </a:lstStyle>
          <a:p>
            <a:endParaRPr/>
          </a:p>
        </p:txBody>
      </p:sp>
      <p:grpSp>
        <p:nvGrpSpPr>
          <p:cNvPr id="36" name="Google Shape;36;p4"/>
          <p:cNvGrpSpPr/>
          <p:nvPr/>
        </p:nvGrpSpPr>
        <p:grpSpPr>
          <a:xfrm>
            <a:off x="230983" y="145925"/>
            <a:ext cx="482458" cy="241200"/>
            <a:chOff x="719996" y="145925"/>
            <a:chExt cx="482458" cy="241200"/>
          </a:xfrm>
        </p:grpSpPr>
        <p:sp>
          <p:nvSpPr>
            <p:cNvPr id="37" name="Google Shape;37;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rot="10800000">
            <a:off x="8430558" y="145925"/>
            <a:ext cx="482458" cy="241200"/>
            <a:chOff x="719996" y="145925"/>
            <a:chExt cx="482458" cy="241200"/>
          </a:xfrm>
        </p:grpSpPr>
        <p:sp>
          <p:nvSpPr>
            <p:cNvPr id="40" name="Google Shape;40;p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47801806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42"/>
        <p:cNvGrpSpPr/>
        <p:nvPr/>
      </p:nvGrpSpPr>
      <p:grpSpPr>
        <a:xfrm>
          <a:off x="0" y="0"/>
          <a:ext cx="0" cy="0"/>
          <a:chOff x="0" y="0"/>
          <a:chExt cx="0" cy="0"/>
        </a:xfrm>
      </p:grpSpPr>
      <p:sp>
        <p:nvSpPr>
          <p:cNvPr id="43" name="Google Shape;43;p5"/>
          <p:cNvSpPr txBox="1">
            <a:spLocks noGrp="1"/>
          </p:cNvSpPr>
          <p:nvPr>
            <p:ph type="subTitle" idx="1"/>
          </p:nvPr>
        </p:nvSpPr>
        <p:spPr>
          <a:xfrm>
            <a:off x="948600" y="1787950"/>
            <a:ext cx="22971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4" name="Google Shape;44;p5"/>
          <p:cNvSpPr txBox="1">
            <a:spLocks noGrp="1"/>
          </p:cNvSpPr>
          <p:nvPr>
            <p:ph type="subTitle" idx="2"/>
          </p:nvPr>
        </p:nvSpPr>
        <p:spPr>
          <a:xfrm>
            <a:off x="4270475" y="1787950"/>
            <a:ext cx="3363000" cy="1940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5" name="Google Shape;45;p5"/>
          <p:cNvSpPr txBox="1">
            <a:spLocks noGrp="1"/>
          </p:cNvSpPr>
          <p:nvPr>
            <p:ph type="title"/>
          </p:nvPr>
        </p:nvSpPr>
        <p:spPr>
          <a:xfrm>
            <a:off x="948600" y="1213325"/>
            <a:ext cx="2500200" cy="42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6" name="Google Shape;46;p5"/>
          <p:cNvSpPr txBox="1">
            <a:spLocks noGrp="1"/>
          </p:cNvSpPr>
          <p:nvPr>
            <p:ph type="title" idx="3"/>
          </p:nvPr>
        </p:nvSpPr>
        <p:spPr>
          <a:xfrm>
            <a:off x="4270475" y="1213325"/>
            <a:ext cx="36159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47" name="Google Shape;47;p5"/>
          <p:cNvGrpSpPr/>
          <p:nvPr/>
        </p:nvGrpSpPr>
        <p:grpSpPr>
          <a:xfrm>
            <a:off x="230983" y="145925"/>
            <a:ext cx="482458" cy="241200"/>
            <a:chOff x="719996" y="145925"/>
            <a:chExt cx="482458" cy="241200"/>
          </a:xfrm>
        </p:grpSpPr>
        <p:sp>
          <p:nvSpPr>
            <p:cNvPr id="48" name="Google Shape;48;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 name="Google Shape;50;p5"/>
          <p:cNvGrpSpPr/>
          <p:nvPr/>
        </p:nvGrpSpPr>
        <p:grpSpPr>
          <a:xfrm rot="10800000">
            <a:off x="8430558" y="145925"/>
            <a:ext cx="482458" cy="241200"/>
            <a:chOff x="719996" y="145925"/>
            <a:chExt cx="482458" cy="241200"/>
          </a:xfrm>
        </p:grpSpPr>
        <p:sp>
          <p:nvSpPr>
            <p:cNvPr id="51" name="Google Shape;51;p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 name="Google Shape;53;p5"/>
          <p:cNvSpPr/>
          <p:nvPr/>
        </p:nvSpPr>
        <p:spPr>
          <a:xfrm rot="5400000">
            <a:off x="117288" y="4221934"/>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4" name="Google Shape;54;p5"/>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14273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57" name="Google Shape;57;p6"/>
          <p:cNvGrpSpPr/>
          <p:nvPr/>
        </p:nvGrpSpPr>
        <p:grpSpPr>
          <a:xfrm>
            <a:off x="230983" y="145925"/>
            <a:ext cx="482458" cy="241200"/>
            <a:chOff x="719996" y="145925"/>
            <a:chExt cx="482458" cy="241200"/>
          </a:xfrm>
        </p:grpSpPr>
        <p:sp>
          <p:nvSpPr>
            <p:cNvPr id="58" name="Google Shape;58;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 name="Google Shape;60;p6"/>
          <p:cNvGrpSpPr/>
          <p:nvPr/>
        </p:nvGrpSpPr>
        <p:grpSpPr>
          <a:xfrm rot="10800000">
            <a:off x="8430558" y="145925"/>
            <a:ext cx="482458" cy="241200"/>
            <a:chOff x="719996" y="145925"/>
            <a:chExt cx="482458" cy="241200"/>
          </a:xfrm>
        </p:grpSpPr>
        <p:sp>
          <p:nvSpPr>
            <p:cNvPr id="61" name="Google Shape;61;p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3" name="Google Shape;63;p6"/>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9163521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64"/>
        <p:cNvGrpSpPr/>
        <p:nvPr/>
      </p:nvGrpSpPr>
      <p:grpSpPr>
        <a:xfrm>
          <a:off x="0" y="0"/>
          <a:ext cx="0" cy="0"/>
          <a:chOff x="0" y="0"/>
          <a:chExt cx="0" cy="0"/>
        </a:xfrm>
      </p:grpSpPr>
      <p:sp>
        <p:nvSpPr>
          <p:cNvPr id="65" name="Google Shape;65;p7"/>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7"/>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7"/>
          <p:cNvSpPr txBox="1">
            <a:spLocks noGrp="1"/>
          </p:cNvSpPr>
          <p:nvPr>
            <p:ph type="body" idx="1"/>
          </p:nvPr>
        </p:nvSpPr>
        <p:spPr>
          <a:xfrm>
            <a:off x="720000" y="1504875"/>
            <a:ext cx="7031100" cy="2691300"/>
          </a:xfrm>
          <a:prstGeom prst="rect">
            <a:avLst/>
          </a:prstGeom>
        </p:spPr>
        <p:txBody>
          <a:bodyPr spcFirstLastPara="1" wrap="square" lIns="91425" tIns="91425" rIns="91425" bIns="91425" anchor="ctr" anchorCtr="0">
            <a:noAutofit/>
          </a:bodyPr>
          <a:lstStyle>
            <a:lvl1pPr marL="457200" lvl="0" indent="-279400" rtl="0">
              <a:spcBef>
                <a:spcPts val="0"/>
              </a:spcBef>
              <a:spcAft>
                <a:spcPts val="0"/>
              </a:spcAft>
              <a:buSzPts val="800"/>
              <a:buFont typeface="Open Sans"/>
              <a:buChar char="●"/>
              <a:defRPr sz="1800"/>
            </a:lvl1pPr>
            <a:lvl2pPr marL="914400" lvl="1" indent="-279400" rtl="0">
              <a:lnSpc>
                <a:spcPct val="115000"/>
              </a:lnSpc>
              <a:spcBef>
                <a:spcPts val="0"/>
              </a:spcBef>
              <a:spcAft>
                <a:spcPts val="0"/>
              </a:spcAft>
              <a:buSzPts val="800"/>
              <a:buFont typeface="Open Sans"/>
              <a:buChar char="○"/>
              <a:defRPr/>
            </a:lvl2pPr>
            <a:lvl3pPr marL="1371600" lvl="2" indent="-279400" rtl="0">
              <a:lnSpc>
                <a:spcPct val="115000"/>
              </a:lnSpc>
              <a:spcBef>
                <a:spcPts val="0"/>
              </a:spcBef>
              <a:spcAft>
                <a:spcPts val="0"/>
              </a:spcAft>
              <a:buSzPts val="800"/>
              <a:buFont typeface="Open Sans"/>
              <a:buChar char="■"/>
              <a:defRPr/>
            </a:lvl3pPr>
            <a:lvl4pPr marL="1828800" lvl="3" indent="-279400" rtl="0">
              <a:lnSpc>
                <a:spcPct val="115000"/>
              </a:lnSpc>
              <a:spcBef>
                <a:spcPts val="0"/>
              </a:spcBef>
              <a:spcAft>
                <a:spcPts val="0"/>
              </a:spcAft>
              <a:buSzPts val="800"/>
              <a:buFont typeface="Open Sans"/>
              <a:buChar char="●"/>
              <a:defRPr/>
            </a:lvl4pPr>
            <a:lvl5pPr marL="2286000" lvl="4" indent="-304800" rtl="0">
              <a:lnSpc>
                <a:spcPct val="115000"/>
              </a:lnSpc>
              <a:spcBef>
                <a:spcPts val="0"/>
              </a:spcBef>
              <a:spcAft>
                <a:spcPts val="0"/>
              </a:spcAft>
              <a:buSzPts val="1200"/>
              <a:buFont typeface="Open Sans"/>
              <a:buChar char="○"/>
              <a:defRPr/>
            </a:lvl5pPr>
            <a:lvl6pPr marL="2743200" lvl="5" indent="-304800" rtl="0">
              <a:lnSpc>
                <a:spcPct val="115000"/>
              </a:lnSpc>
              <a:spcBef>
                <a:spcPts val="0"/>
              </a:spcBef>
              <a:spcAft>
                <a:spcPts val="0"/>
              </a:spcAft>
              <a:buSzPts val="1200"/>
              <a:buFont typeface="Open Sans"/>
              <a:buChar char="■"/>
              <a:defRPr/>
            </a:lvl6pPr>
            <a:lvl7pPr marL="3200400" lvl="6" indent="-273050" rtl="0">
              <a:lnSpc>
                <a:spcPct val="115000"/>
              </a:lnSpc>
              <a:spcBef>
                <a:spcPts val="0"/>
              </a:spcBef>
              <a:spcAft>
                <a:spcPts val="0"/>
              </a:spcAft>
              <a:buSzPts val="700"/>
              <a:buFont typeface="Open Sans"/>
              <a:buChar char="●"/>
              <a:defRPr/>
            </a:lvl7pPr>
            <a:lvl8pPr marL="3657600" lvl="7" indent="-273050" rtl="0">
              <a:lnSpc>
                <a:spcPct val="115000"/>
              </a:lnSpc>
              <a:spcBef>
                <a:spcPts val="0"/>
              </a:spcBef>
              <a:spcAft>
                <a:spcPts val="0"/>
              </a:spcAft>
              <a:buSzPts val="700"/>
              <a:buFont typeface="Open Sans"/>
              <a:buChar char="○"/>
              <a:defRPr/>
            </a:lvl8pPr>
            <a:lvl9pPr marL="4114800" lvl="8" indent="-266700" rtl="0">
              <a:lnSpc>
                <a:spcPct val="115000"/>
              </a:lnSpc>
              <a:spcBef>
                <a:spcPts val="0"/>
              </a:spcBef>
              <a:spcAft>
                <a:spcPts val="0"/>
              </a:spcAft>
              <a:buSzPts val="600"/>
              <a:buFont typeface="Open Sans"/>
              <a:buChar char="■"/>
              <a:defRPr/>
            </a:lvl9pPr>
          </a:lstStyle>
          <a:p>
            <a:endParaRPr/>
          </a:p>
        </p:txBody>
      </p:sp>
      <p:sp>
        <p:nvSpPr>
          <p:cNvPr id="68" name="Google Shape;68;p7"/>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69" name="Google Shape;69;p7"/>
          <p:cNvGrpSpPr/>
          <p:nvPr/>
        </p:nvGrpSpPr>
        <p:grpSpPr>
          <a:xfrm>
            <a:off x="230983" y="145925"/>
            <a:ext cx="482458" cy="241200"/>
            <a:chOff x="719996" y="145925"/>
            <a:chExt cx="482458" cy="241200"/>
          </a:xfrm>
        </p:grpSpPr>
        <p:sp>
          <p:nvSpPr>
            <p:cNvPr id="70" name="Google Shape;70;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 name="Google Shape;72;p7"/>
          <p:cNvGrpSpPr/>
          <p:nvPr/>
        </p:nvGrpSpPr>
        <p:grpSpPr>
          <a:xfrm rot="10800000">
            <a:off x="8430558" y="145925"/>
            <a:ext cx="482458" cy="241200"/>
            <a:chOff x="719996" y="145925"/>
            <a:chExt cx="482458" cy="241200"/>
          </a:xfrm>
        </p:grpSpPr>
        <p:sp>
          <p:nvSpPr>
            <p:cNvPr id="73" name="Google Shape;73;p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7223926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75"/>
        <p:cNvGrpSpPr/>
        <p:nvPr/>
      </p:nvGrpSpPr>
      <p:grpSpPr>
        <a:xfrm>
          <a:off x="0" y="0"/>
          <a:ext cx="0" cy="0"/>
          <a:chOff x="0" y="0"/>
          <a:chExt cx="0" cy="0"/>
        </a:xfrm>
      </p:grpSpPr>
      <p:sp>
        <p:nvSpPr>
          <p:cNvPr id="76" name="Google Shape;76;p8"/>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77" name="Google Shape;77;p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8" name="Google Shape;78;p8"/>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79" name="Google Shape;79;p8"/>
          <p:cNvSpPr txBox="1">
            <a:spLocks noGrp="1"/>
          </p:cNvSpPr>
          <p:nvPr>
            <p:ph type="title"/>
          </p:nvPr>
        </p:nvSpPr>
        <p:spPr>
          <a:xfrm>
            <a:off x="1808525" y="1433700"/>
            <a:ext cx="5527200" cy="2276100"/>
          </a:xfrm>
          <a:prstGeom prst="rect">
            <a:avLst/>
          </a:prstGeom>
        </p:spPr>
        <p:txBody>
          <a:bodyPr spcFirstLastPara="1" wrap="square" lIns="91425" tIns="91425" rIns="91425" bIns="91425" anchor="ctr" anchorCtr="0">
            <a:noAutofit/>
          </a:bodyPr>
          <a:lstStyle>
            <a:lvl1pPr lvl="0">
              <a:lnSpc>
                <a:spcPct val="70000"/>
              </a:lnSpc>
              <a:spcBef>
                <a:spcPts val="0"/>
              </a:spcBef>
              <a:spcAft>
                <a:spcPts val="0"/>
              </a:spcAft>
              <a:buClr>
                <a:schemeClr val="lt1"/>
              </a:buClr>
              <a:buSzPts val="6000"/>
              <a:buNone/>
              <a:defRPr sz="7700">
                <a:solidFill>
                  <a:schemeClr val="lt1"/>
                </a:solidFill>
              </a:defRPr>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grpSp>
        <p:nvGrpSpPr>
          <p:cNvPr id="80" name="Google Shape;80;p8"/>
          <p:cNvGrpSpPr/>
          <p:nvPr/>
        </p:nvGrpSpPr>
        <p:grpSpPr>
          <a:xfrm>
            <a:off x="230983" y="145925"/>
            <a:ext cx="482458" cy="241200"/>
            <a:chOff x="719996" y="145925"/>
            <a:chExt cx="482458" cy="241200"/>
          </a:xfrm>
        </p:grpSpPr>
        <p:sp>
          <p:nvSpPr>
            <p:cNvPr id="81" name="Google Shape;81;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 name="Google Shape;83;p8"/>
          <p:cNvGrpSpPr/>
          <p:nvPr/>
        </p:nvGrpSpPr>
        <p:grpSpPr>
          <a:xfrm rot="10800000">
            <a:off x="8430558" y="145925"/>
            <a:ext cx="482458" cy="241200"/>
            <a:chOff x="719996" y="145925"/>
            <a:chExt cx="482458" cy="241200"/>
          </a:xfrm>
        </p:grpSpPr>
        <p:sp>
          <p:nvSpPr>
            <p:cNvPr id="84" name="Google Shape;84;p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346816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882585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3" name="Google Shape;23;p3"/>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3"/>
          <p:cNvSpPr txBox="1">
            <a:spLocks noGrp="1"/>
          </p:cNvSpPr>
          <p:nvPr>
            <p:ph type="title"/>
          </p:nvPr>
        </p:nvSpPr>
        <p:spPr>
          <a:xfrm>
            <a:off x="4259450" y="1490050"/>
            <a:ext cx="4008300" cy="10749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5" name="Google Shape;25;p3"/>
          <p:cNvSpPr txBox="1">
            <a:spLocks noGrp="1"/>
          </p:cNvSpPr>
          <p:nvPr>
            <p:ph type="title" idx="2" hasCustomPrompt="1"/>
          </p:nvPr>
        </p:nvSpPr>
        <p:spPr>
          <a:xfrm>
            <a:off x="719825" y="902400"/>
            <a:ext cx="2023200" cy="1949100"/>
          </a:xfrm>
          <a:prstGeom prst="rect">
            <a:avLst/>
          </a:prstGeom>
          <a:noFill/>
        </p:spPr>
        <p:txBody>
          <a:bodyPr spcFirstLastPara="1" wrap="square" lIns="91425" tIns="91425" rIns="91425" bIns="91425" anchor="ctr" anchorCtr="0">
            <a:noAutofit/>
          </a:bodyPr>
          <a:lstStyle>
            <a:lvl1pPr lvl="0" algn="ctr" rtl="0">
              <a:spcBef>
                <a:spcPts val="0"/>
              </a:spcBef>
              <a:spcAft>
                <a:spcPts val="0"/>
              </a:spcAft>
              <a:buSzPts val="6000"/>
              <a:buNone/>
              <a:defRPr sz="10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 name="Google Shape;26;p3"/>
          <p:cNvSpPr txBox="1">
            <a:spLocks noGrp="1"/>
          </p:cNvSpPr>
          <p:nvPr>
            <p:ph type="subTitle" idx="1"/>
          </p:nvPr>
        </p:nvSpPr>
        <p:spPr>
          <a:xfrm>
            <a:off x="4259450" y="2650850"/>
            <a:ext cx="2780700" cy="687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7" name="Google Shape;27;p3"/>
          <p:cNvGrpSpPr/>
          <p:nvPr/>
        </p:nvGrpSpPr>
        <p:grpSpPr>
          <a:xfrm>
            <a:off x="230983" y="145925"/>
            <a:ext cx="482458" cy="241200"/>
            <a:chOff x="719996" y="145925"/>
            <a:chExt cx="482458" cy="241200"/>
          </a:xfrm>
        </p:grpSpPr>
        <p:sp>
          <p:nvSpPr>
            <p:cNvPr id="28" name="Google Shape;28;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3"/>
          <p:cNvGrpSpPr/>
          <p:nvPr/>
        </p:nvGrpSpPr>
        <p:grpSpPr>
          <a:xfrm rot="10800000">
            <a:off x="8430558" y="145925"/>
            <a:ext cx="482458" cy="241200"/>
            <a:chOff x="719996" y="145925"/>
            <a:chExt cx="482458" cy="241200"/>
          </a:xfrm>
        </p:grpSpPr>
        <p:sp>
          <p:nvSpPr>
            <p:cNvPr id="31" name="Google Shape;31;p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97"/>
        <p:cNvGrpSpPr/>
        <p:nvPr/>
      </p:nvGrpSpPr>
      <p:grpSpPr>
        <a:xfrm>
          <a:off x="0" y="0"/>
          <a:ext cx="0" cy="0"/>
          <a:chOff x="0" y="0"/>
          <a:chExt cx="0" cy="0"/>
        </a:xfrm>
      </p:grpSpPr>
      <p:sp>
        <p:nvSpPr>
          <p:cNvPr id="98" name="Google Shape;98;p10"/>
          <p:cNvSpPr txBox="1">
            <a:spLocks noGrp="1"/>
          </p:cNvSpPr>
          <p:nvPr>
            <p:ph type="title"/>
          </p:nvPr>
        </p:nvSpPr>
        <p:spPr>
          <a:xfrm>
            <a:off x="907149" y="858508"/>
            <a:ext cx="2660400" cy="18762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99" name="Google Shape;99;p10"/>
          <p:cNvGrpSpPr/>
          <p:nvPr/>
        </p:nvGrpSpPr>
        <p:grpSpPr>
          <a:xfrm>
            <a:off x="230983" y="145925"/>
            <a:ext cx="482458" cy="241200"/>
            <a:chOff x="719996" y="145925"/>
            <a:chExt cx="482458" cy="241200"/>
          </a:xfrm>
        </p:grpSpPr>
        <p:sp>
          <p:nvSpPr>
            <p:cNvPr id="100" name="Google Shape;100;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 name="Google Shape;102;p10"/>
          <p:cNvGrpSpPr/>
          <p:nvPr/>
        </p:nvGrpSpPr>
        <p:grpSpPr>
          <a:xfrm rot="10800000">
            <a:off x="8430558" y="145925"/>
            <a:ext cx="482458" cy="241200"/>
            <a:chOff x="719996" y="145925"/>
            <a:chExt cx="482458" cy="241200"/>
          </a:xfrm>
        </p:grpSpPr>
        <p:sp>
          <p:nvSpPr>
            <p:cNvPr id="103" name="Google Shape;103;p1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13589797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105"/>
        <p:cNvGrpSpPr/>
        <p:nvPr/>
      </p:nvGrpSpPr>
      <p:grpSpPr>
        <a:xfrm>
          <a:off x="0" y="0"/>
          <a:ext cx="0" cy="0"/>
          <a:chOff x="0" y="0"/>
          <a:chExt cx="0" cy="0"/>
        </a:xfrm>
      </p:grpSpPr>
      <p:sp>
        <p:nvSpPr>
          <p:cNvPr id="106" name="Google Shape;106;p11"/>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7" name="Google Shape;107;p11"/>
          <p:cNvSpPr/>
          <p:nvPr/>
        </p:nvSpPr>
        <p:spPr>
          <a:xfrm>
            <a:off x="720000" y="1028100"/>
            <a:ext cx="77223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2"/>
              </a:solidFill>
            </a:endParaRPr>
          </a:p>
        </p:txBody>
      </p:sp>
      <p:sp>
        <p:nvSpPr>
          <p:cNvPr id="108" name="Google Shape;108;p11"/>
          <p:cNvSpPr/>
          <p:nvPr/>
        </p:nvSpPr>
        <p:spPr>
          <a:xfrm rot="-5400000">
            <a:off x="1275345"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09" name="Google Shape;109;p11"/>
          <p:cNvSpPr txBox="1">
            <a:spLocks noGrp="1"/>
          </p:cNvSpPr>
          <p:nvPr>
            <p:ph type="title" hasCustomPrompt="1"/>
          </p:nvPr>
        </p:nvSpPr>
        <p:spPr>
          <a:xfrm>
            <a:off x="1108925" y="1807950"/>
            <a:ext cx="7333200" cy="1107600"/>
          </a:xfrm>
          <a:prstGeom prst="rect">
            <a:avLst/>
          </a:prstGeom>
        </p:spPr>
        <p:txBody>
          <a:bodyPr spcFirstLastPara="1" wrap="square" lIns="91425" tIns="91425" rIns="91425" bIns="91425" anchor="ctr" anchorCtr="0">
            <a:noAutofit/>
          </a:bodyPr>
          <a:lstStyle>
            <a:lvl1pPr lvl="0">
              <a:spcBef>
                <a:spcPts val="0"/>
              </a:spcBef>
              <a:spcAft>
                <a:spcPts val="0"/>
              </a:spcAft>
              <a:buClr>
                <a:schemeClr val="lt1"/>
              </a:buClr>
              <a:buSzPts val="9600"/>
              <a:buNone/>
              <a:defRPr sz="7500">
                <a:solidFill>
                  <a:schemeClr val="lt1"/>
                </a:solidFill>
              </a:defRPr>
            </a:lvl1pPr>
            <a:lvl2pPr lvl="1" algn="ctr">
              <a:spcBef>
                <a:spcPts val="0"/>
              </a:spcBef>
              <a:spcAft>
                <a:spcPts val="0"/>
              </a:spcAft>
              <a:buClr>
                <a:schemeClr val="lt1"/>
              </a:buClr>
              <a:buSzPts val="9600"/>
              <a:buNone/>
              <a:defRPr sz="9600">
                <a:solidFill>
                  <a:schemeClr val="lt1"/>
                </a:solidFill>
              </a:defRPr>
            </a:lvl2pPr>
            <a:lvl3pPr lvl="2" algn="ctr">
              <a:spcBef>
                <a:spcPts val="0"/>
              </a:spcBef>
              <a:spcAft>
                <a:spcPts val="0"/>
              </a:spcAft>
              <a:buClr>
                <a:schemeClr val="lt1"/>
              </a:buClr>
              <a:buSzPts val="9600"/>
              <a:buNone/>
              <a:defRPr sz="9600">
                <a:solidFill>
                  <a:schemeClr val="lt1"/>
                </a:solidFill>
              </a:defRPr>
            </a:lvl3pPr>
            <a:lvl4pPr lvl="3" algn="ctr">
              <a:spcBef>
                <a:spcPts val="0"/>
              </a:spcBef>
              <a:spcAft>
                <a:spcPts val="0"/>
              </a:spcAft>
              <a:buClr>
                <a:schemeClr val="lt1"/>
              </a:buClr>
              <a:buSzPts val="9600"/>
              <a:buNone/>
              <a:defRPr sz="9600">
                <a:solidFill>
                  <a:schemeClr val="lt1"/>
                </a:solidFill>
              </a:defRPr>
            </a:lvl4pPr>
            <a:lvl5pPr lvl="4" algn="ctr">
              <a:spcBef>
                <a:spcPts val="0"/>
              </a:spcBef>
              <a:spcAft>
                <a:spcPts val="0"/>
              </a:spcAft>
              <a:buClr>
                <a:schemeClr val="lt1"/>
              </a:buClr>
              <a:buSzPts val="9600"/>
              <a:buNone/>
              <a:defRPr sz="9600">
                <a:solidFill>
                  <a:schemeClr val="lt1"/>
                </a:solidFill>
              </a:defRPr>
            </a:lvl5pPr>
            <a:lvl6pPr lvl="5" algn="ctr">
              <a:spcBef>
                <a:spcPts val="0"/>
              </a:spcBef>
              <a:spcAft>
                <a:spcPts val="0"/>
              </a:spcAft>
              <a:buClr>
                <a:schemeClr val="lt1"/>
              </a:buClr>
              <a:buSzPts val="9600"/>
              <a:buNone/>
              <a:defRPr sz="9600">
                <a:solidFill>
                  <a:schemeClr val="lt1"/>
                </a:solidFill>
              </a:defRPr>
            </a:lvl6pPr>
            <a:lvl7pPr lvl="6" algn="ctr">
              <a:spcBef>
                <a:spcPts val="0"/>
              </a:spcBef>
              <a:spcAft>
                <a:spcPts val="0"/>
              </a:spcAft>
              <a:buClr>
                <a:schemeClr val="lt1"/>
              </a:buClr>
              <a:buSzPts val="9600"/>
              <a:buNone/>
              <a:defRPr sz="9600">
                <a:solidFill>
                  <a:schemeClr val="lt1"/>
                </a:solidFill>
              </a:defRPr>
            </a:lvl7pPr>
            <a:lvl8pPr lvl="7" algn="ctr">
              <a:spcBef>
                <a:spcPts val="0"/>
              </a:spcBef>
              <a:spcAft>
                <a:spcPts val="0"/>
              </a:spcAft>
              <a:buClr>
                <a:schemeClr val="lt1"/>
              </a:buClr>
              <a:buSzPts val="9600"/>
              <a:buNone/>
              <a:defRPr sz="9600">
                <a:solidFill>
                  <a:schemeClr val="lt1"/>
                </a:solidFill>
              </a:defRPr>
            </a:lvl8pPr>
            <a:lvl9pPr lvl="8" algn="ctr">
              <a:spcBef>
                <a:spcPts val="0"/>
              </a:spcBef>
              <a:spcAft>
                <a:spcPts val="0"/>
              </a:spcAft>
              <a:buClr>
                <a:schemeClr val="lt1"/>
              </a:buClr>
              <a:buSzPts val="9600"/>
              <a:buNone/>
              <a:defRPr sz="9600">
                <a:solidFill>
                  <a:schemeClr val="lt1"/>
                </a:solidFill>
              </a:defRPr>
            </a:lvl9pPr>
          </a:lstStyle>
          <a:p>
            <a:r>
              <a:t>xx%</a:t>
            </a:r>
          </a:p>
        </p:txBody>
      </p:sp>
      <p:sp>
        <p:nvSpPr>
          <p:cNvPr id="110" name="Google Shape;110;p11"/>
          <p:cNvSpPr txBox="1">
            <a:spLocks noGrp="1"/>
          </p:cNvSpPr>
          <p:nvPr>
            <p:ph type="subTitle" idx="1"/>
          </p:nvPr>
        </p:nvSpPr>
        <p:spPr>
          <a:xfrm>
            <a:off x="1108925" y="3061375"/>
            <a:ext cx="60039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111" name="Google Shape;111;p11"/>
          <p:cNvGrpSpPr/>
          <p:nvPr/>
        </p:nvGrpSpPr>
        <p:grpSpPr>
          <a:xfrm>
            <a:off x="230983" y="145925"/>
            <a:ext cx="482458" cy="241200"/>
            <a:chOff x="719996" y="145925"/>
            <a:chExt cx="482458" cy="241200"/>
          </a:xfrm>
        </p:grpSpPr>
        <p:sp>
          <p:nvSpPr>
            <p:cNvPr id="112" name="Google Shape;112;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 name="Google Shape;114;p11"/>
          <p:cNvGrpSpPr/>
          <p:nvPr/>
        </p:nvGrpSpPr>
        <p:grpSpPr>
          <a:xfrm rot="10800000">
            <a:off x="8430558" y="145925"/>
            <a:ext cx="482458" cy="241200"/>
            <a:chOff x="719996" y="145925"/>
            <a:chExt cx="482458" cy="241200"/>
          </a:xfrm>
        </p:grpSpPr>
        <p:sp>
          <p:nvSpPr>
            <p:cNvPr id="115" name="Google Shape;115;p1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1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5817220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extLst>
      <p:ext uri="{BB962C8B-B14F-4D97-AF65-F5344CB8AC3E}">
        <p14:creationId xmlns:p14="http://schemas.microsoft.com/office/powerpoint/2010/main" val="36678738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3"/>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3"/>
          <p:cNvSpPr txBox="1"/>
          <p:nvPr/>
        </p:nvSpPr>
        <p:spPr>
          <a:xfrm>
            <a:off x="157107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9" name="Google Shape;139;p13"/>
          <p:cNvSpPr txBox="1">
            <a:spLocks noGrp="1"/>
          </p:cNvSpPr>
          <p:nvPr>
            <p:ph type="title" idx="2"/>
          </p:nvPr>
        </p:nvSpPr>
        <p:spPr>
          <a:xfrm>
            <a:off x="14455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3" hasCustomPrompt="1"/>
          </p:nvPr>
        </p:nvSpPr>
        <p:spPr>
          <a:xfrm>
            <a:off x="6183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445500" y="167160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4"/>
          </p:nvPr>
        </p:nvSpPr>
        <p:spPr>
          <a:xfrm>
            <a:off x="1445500" y="254708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5" hasCustomPrompt="1"/>
          </p:nvPr>
        </p:nvSpPr>
        <p:spPr>
          <a:xfrm>
            <a:off x="6183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6"/>
          </p:nvPr>
        </p:nvSpPr>
        <p:spPr>
          <a:xfrm>
            <a:off x="1445500" y="2881860"/>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subTitle" idx="7"/>
          </p:nvPr>
        </p:nvSpPr>
        <p:spPr>
          <a:xfrm>
            <a:off x="5705200" y="1671589"/>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8"/>
          </p:nvPr>
        </p:nvSpPr>
        <p:spPr>
          <a:xfrm>
            <a:off x="57052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9" hasCustomPrompt="1"/>
          </p:nvPr>
        </p:nvSpPr>
        <p:spPr>
          <a:xfrm>
            <a:off x="48780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3"/>
          </p:nvPr>
        </p:nvSpPr>
        <p:spPr>
          <a:xfrm>
            <a:off x="5705200" y="2547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4" hasCustomPrompt="1"/>
          </p:nvPr>
        </p:nvSpPr>
        <p:spPr>
          <a:xfrm>
            <a:off x="48780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5"/>
          </p:nvPr>
        </p:nvSpPr>
        <p:spPr>
          <a:xfrm>
            <a:off x="5705200" y="2881863"/>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6"/>
          </p:nvPr>
        </p:nvSpPr>
        <p:spPr>
          <a:xfrm>
            <a:off x="14455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3"/>
          <p:cNvSpPr txBox="1">
            <a:spLocks noGrp="1"/>
          </p:cNvSpPr>
          <p:nvPr>
            <p:ph type="title" idx="17" hasCustomPrompt="1"/>
          </p:nvPr>
        </p:nvSpPr>
        <p:spPr>
          <a:xfrm>
            <a:off x="6183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8"/>
          </p:nvPr>
        </p:nvSpPr>
        <p:spPr>
          <a:xfrm>
            <a:off x="14455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19"/>
          </p:nvPr>
        </p:nvSpPr>
        <p:spPr>
          <a:xfrm>
            <a:off x="57052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title" idx="20" hasCustomPrompt="1"/>
          </p:nvPr>
        </p:nvSpPr>
        <p:spPr>
          <a:xfrm>
            <a:off x="48780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1"/>
          </p:nvPr>
        </p:nvSpPr>
        <p:spPr>
          <a:xfrm>
            <a:off x="57052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1304658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63"/>
        <p:cNvGrpSpPr/>
        <p:nvPr/>
      </p:nvGrpSpPr>
      <p:grpSpPr>
        <a:xfrm>
          <a:off x="0" y="0"/>
          <a:ext cx="0" cy="0"/>
          <a:chOff x="0" y="0"/>
          <a:chExt cx="0" cy="0"/>
        </a:xfrm>
      </p:grpSpPr>
      <p:sp>
        <p:nvSpPr>
          <p:cNvPr id="164" name="Google Shape;164;p14"/>
          <p:cNvSpPr/>
          <p:nvPr/>
        </p:nvSpPr>
        <p:spPr>
          <a:xfrm>
            <a:off x="491400" y="1028100"/>
            <a:ext cx="6204900" cy="30873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65" name="Google Shape;165;p14"/>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14"/>
          <p:cNvSpPr/>
          <p:nvPr/>
        </p:nvSpPr>
        <p:spPr>
          <a:xfrm rot="-5400000">
            <a:off x="5607825" y="-10985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14"/>
          <p:cNvSpPr txBox="1">
            <a:spLocks noGrp="1"/>
          </p:cNvSpPr>
          <p:nvPr>
            <p:ph type="title"/>
          </p:nvPr>
        </p:nvSpPr>
        <p:spPr>
          <a:xfrm>
            <a:off x="844113" y="3323998"/>
            <a:ext cx="3529500" cy="3405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3000"/>
              <a:buNone/>
              <a:defRPr sz="2500" b="1">
                <a:solidFill>
                  <a:schemeClr val="lt1"/>
                </a:solidFill>
              </a:defRPr>
            </a:lvl1pPr>
            <a:lvl2pPr lvl="1" algn="ctr" rtl="0">
              <a:spcBef>
                <a:spcPts val="0"/>
              </a:spcBef>
              <a:spcAft>
                <a:spcPts val="0"/>
              </a:spcAft>
              <a:buClr>
                <a:schemeClr val="lt1"/>
              </a:buClr>
              <a:buSzPts val="3000"/>
              <a:buNone/>
              <a:defRPr sz="3000">
                <a:solidFill>
                  <a:schemeClr val="lt1"/>
                </a:solidFill>
              </a:defRPr>
            </a:lvl2pPr>
            <a:lvl3pPr lvl="2" algn="ctr" rtl="0">
              <a:spcBef>
                <a:spcPts val="0"/>
              </a:spcBef>
              <a:spcAft>
                <a:spcPts val="0"/>
              </a:spcAft>
              <a:buClr>
                <a:schemeClr val="lt1"/>
              </a:buClr>
              <a:buSzPts val="3000"/>
              <a:buNone/>
              <a:defRPr sz="3000">
                <a:solidFill>
                  <a:schemeClr val="lt1"/>
                </a:solidFill>
              </a:defRPr>
            </a:lvl3pPr>
            <a:lvl4pPr lvl="3" algn="ctr" rtl="0">
              <a:spcBef>
                <a:spcPts val="0"/>
              </a:spcBef>
              <a:spcAft>
                <a:spcPts val="0"/>
              </a:spcAft>
              <a:buClr>
                <a:schemeClr val="lt1"/>
              </a:buClr>
              <a:buSzPts val="3000"/>
              <a:buNone/>
              <a:defRPr sz="3000">
                <a:solidFill>
                  <a:schemeClr val="lt1"/>
                </a:solidFill>
              </a:defRPr>
            </a:lvl4pPr>
            <a:lvl5pPr lvl="4" algn="ctr" rtl="0">
              <a:spcBef>
                <a:spcPts val="0"/>
              </a:spcBef>
              <a:spcAft>
                <a:spcPts val="0"/>
              </a:spcAft>
              <a:buClr>
                <a:schemeClr val="lt1"/>
              </a:buClr>
              <a:buSzPts val="3000"/>
              <a:buNone/>
              <a:defRPr sz="3000">
                <a:solidFill>
                  <a:schemeClr val="lt1"/>
                </a:solidFill>
              </a:defRPr>
            </a:lvl5pPr>
            <a:lvl6pPr lvl="5" algn="ctr" rtl="0">
              <a:spcBef>
                <a:spcPts val="0"/>
              </a:spcBef>
              <a:spcAft>
                <a:spcPts val="0"/>
              </a:spcAft>
              <a:buClr>
                <a:schemeClr val="lt1"/>
              </a:buClr>
              <a:buSzPts val="3000"/>
              <a:buNone/>
              <a:defRPr sz="3000">
                <a:solidFill>
                  <a:schemeClr val="lt1"/>
                </a:solidFill>
              </a:defRPr>
            </a:lvl6pPr>
            <a:lvl7pPr lvl="6" algn="ctr" rtl="0">
              <a:spcBef>
                <a:spcPts val="0"/>
              </a:spcBef>
              <a:spcAft>
                <a:spcPts val="0"/>
              </a:spcAft>
              <a:buClr>
                <a:schemeClr val="lt1"/>
              </a:buClr>
              <a:buSzPts val="3000"/>
              <a:buNone/>
              <a:defRPr sz="3000">
                <a:solidFill>
                  <a:schemeClr val="lt1"/>
                </a:solidFill>
              </a:defRPr>
            </a:lvl7pPr>
            <a:lvl8pPr lvl="7" algn="ctr" rtl="0">
              <a:spcBef>
                <a:spcPts val="0"/>
              </a:spcBef>
              <a:spcAft>
                <a:spcPts val="0"/>
              </a:spcAft>
              <a:buClr>
                <a:schemeClr val="lt1"/>
              </a:buClr>
              <a:buSzPts val="3000"/>
              <a:buNone/>
              <a:defRPr sz="3000">
                <a:solidFill>
                  <a:schemeClr val="lt1"/>
                </a:solidFill>
              </a:defRPr>
            </a:lvl8pPr>
            <a:lvl9pPr lvl="8" algn="ctr" rtl="0">
              <a:spcBef>
                <a:spcPts val="0"/>
              </a:spcBef>
              <a:spcAft>
                <a:spcPts val="0"/>
              </a:spcAft>
              <a:buClr>
                <a:schemeClr val="lt1"/>
              </a:buClr>
              <a:buSzPts val="3000"/>
              <a:buNone/>
              <a:defRPr sz="3000">
                <a:solidFill>
                  <a:schemeClr val="lt1"/>
                </a:solidFill>
              </a:defRPr>
            </a:lvl9pPr>
          </a:lstStyle>
          <a:p>
            <a:endParaRPr/>
          </a:p>
        </p:txBody>
      </p:sp>
      <p:sp>
        <p:nvSpPr>
          <p:cNvPr id="168" name="Google Shape;168;p14"/>
          <p:cNvSpPr txBox="1">
            <a:spLocks noGrp="1"/>
          </p:cNvSpPr>
          <p:nvPr>
            <p:ph type="subTitle" idx="1"/>
          </p:nvPr>
        </p:nvSpPr>
        <p:spPr>
          <a:xfrm>
            <a:off x="839794" y="1387235"/>
            <a:ext cx="5508300" cy="14721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Clr>
                <a:schemeClr val="lt1"/>
              </a:buClr>
              <a:buSzPts val="2500"/>
              <a:buNone/>
              <a:defRPr sz="2100">
                <a:solidFill>
                  <a:schemeClr val="lt1"/>
                </a:solidFill>
              </a:defRPr>
            </a:lvl1pPr>
            <a:lvl2pPr lvl="1" algn="ctr" rtl="0">
              <a:lnSpc>
                <a:spcPct val="100000"/>
              </a:lnSpc>
              <a:spcBef>
                <a:spcPts val="0"/>
              </a:spcBef>
              <a:spcAft>
                <a:spcPts val="0"/>
              </a:spcAft>
              <a:buClr>
                <a:schemeClr val="lt1"/>
              </a:buClr>
              <a:buSzPts val="2500"/>
              <a:buNone/>
              <a:defRPr sz="2500">
                <a:solidFill>
                  <a:schemeClr val="lt1"/>
                </a:solidFill>
              </a:defRPr>
            </a:lvl2pPr>
            <a:lvl3pPr lvl="2" algn="ctr" rtl="0">
              <a:lnSpc>
                <a:spcPct val="100000"/>
              </a:lnSpc>
              <a:spcBef>
                <a:spcPts val="0"/>
              </a:spcBef>
              <a:spcAft>
                <a:spcPts val="0"/>
              </a:spcAft>
              <a:buClr>
                <a:schemeClr val="lt1"/>
              </a:buClr>
              <a:buSzPts val="2500"/>
              <a:buNone/>
              <a:defRPr sz="2500">
                <a:solidFill>
                  <a:schemeClr val="lt1"/>
                </a:solidFill>
              </a:defRPr>
            </a:lvl3pPr>
            <a:lvl4pPr lvl="3" algn="ctr" rtl="0">
              <a:lnSpc>
                <a:spcPct val="100000"/>
              </a:lnSpc>
              <a:spcBef>
                <a:spcPts val="0"/>
              </a:spcBef>
              <a:spcAft>
                <a:spcPts val="0"/>
              </a:spcAft>
              <a:buClr>
                <a:schemeClr val="lt1"/>
              </a:buClr>
              <a:buSzPts val="2500"/>
              <a:buNone/>
              <a:defRPr sz="2500">
                <a:solidFill>
                  <a:schemeClr val="lt1"/>
                </a:solidFill>
              </a:defRPr>
            </a:lvl4pPr>
            <a:lvl5pPr lvl="4" algn="ctr" rtl="0">
              <a:lnSpc>
                <a:spcPct val="100000"/>
              </a:lnSpc>
              <a:spcBef>
                <a:spcPts val="0"/>
              </a:spcBef>
              <a:spcAft>
                <a:spcPts val="0"/>
              </a:spcAft>
              <a:buClr>
                <a:schemeClr val="lt1"/>
              </a:buClr>
              <a:buSzPts val="2500"/>
              <a:buNone/>
              <a:defRPr sz="2500">
                <a:solidFill>
                  <a:schemeClr val="lt1"/>
                </a:solidFill>
              </a:defRPr>
            </a:lvl5pPr>
            <a:lvl6pPr lvl="5" algn="ctr" rtl="0">
              <a:lnSpc>
                <a:spcPct val="100000"/>
              </a:lnSpc>
              <a:spcBef>
                <a:spcPts val="0"/>
              </a:spcBef>
              <a:spcAft>
                <a:spcPts val="0"/>
              </a:spcAft>
              <a:buClr>
                <a:schemeClr val="lt1"/>
              </a:buClr>
              <a:buSzPts val="2500"/>
              <a:buNone/>
              <a:defRPr sz="2500">
                <a:solidFill>
                  <a:schemeClr val="lt1"/>
                </a:solidFill>
              </a:defRPr>
            </a:lvl6pPr>
            <a:lvl7pPr lvl="6" algn="ctr" rtl="0">
              <a:lnSpc>
                <a:spcPct val="100000"/>
              </a:lnSpc>
              <a:spcBef>
                <a:spcPts val="0"/>
              </a:spcBef>
              <a:spcAft>
                <a:spcPts val="0"/>
              </a:spcAft>
              <a:buClr>
                <a:schemeClr val="lt1"/>
              </a:buClr>
              <a:buSzPts val="2500"/>
              <a:buNone/>
              <a:defRPr sz="2500">
                <a:solidFill>
                  <a:schemeClr val="lt1"/>
                </a:solidFill>
              </a:defRPr>
            </a:lvl7pPr>
            <a:lvl8pPr lvl="7" algn="ctr" rtl="0">
              <a:lnSpc>
                <a:spcPct val="100000"/>
              </a:lnSpc>
              <a:spcBef>
                <a:spcPts val="0"/>
              </a:spcBef>
              <a:spcAft>
                <a:spcPts val="0"/>
              </a:spcAft>
              <a:buClr>
                <a:schemeClr val="lt1"/>
              </a:buClr>
              <a:buSzPts val="2500"/>
              <a:buNone/>
              <a:defRPr sz="2500">
                <a:solidFill>
                  <a:schemeClr val="lt1"/>
                </a:solidFill>
              </a:defRPr>
            </a:lvl8pPr>
            <a:lvl9pPr lvl="8" algn="ctr" rtl="0">
              <a:lnSpc>
                <a:spcPct val="100000"/>
              </a:lnSpc>
              <a:spcBef>
                <a:spcPts val="0"/>
              </a:spcBef>
              <a:spcAft>
                <a:spcPts val="0"/>
              </a:spcAft>
              <a:buClr>
                <a:schemeClr val="lt1"/>
              </a:buClr>
              <a:buSzPts val="2500"/>
              <a:buNone/>
              <a:defRPr sz="2500">
                <a:solidFill>
                  <a:schemeClr val="lt1"/>
                </a:solidFill>
              </a:defRPr>
            </a:lvl9pPr>
          </a:lstStyle>
          <a:p>
            <a:endParaRPr/>
          </a:p>
        </p:txBody>
      </p:sp>
      <p:grpSp>
        <p:nvGrpSpPr>
          <p:cNvPr id="169" name="Google Shape;169;p14"/>
          <p:cNvGrpSpPr/>
          <p:nvPr/>
        </p:nvGrpSpPr>
        <p:grpSpPr>
          <a:xfrm>
            <a:off x="230983" y="145925"/>
            <a:ext cx="482458" cy="241200"/>
            <a:chOff x="719996" y="145925"/>
            <a:chExt cx="482458" cy="241200"/>
          </a:xfrm>
        </p:grpSpPr>
        <p:sp>
          <p:nvSpPr>
            <p:cNvPr id="170" name="Google Shape;170;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 name="Google Shape;172;p14"/>
          <p:cNvGrpSpPr/>
          <p:nvPr/>
        </p:nvGrpSpPr>
        <p:grpSpPr>
          <a:xfrm rot="10800000">
            <a:off x="8430558" y="145925"/>
            <a:ext cx="482458" cy="241200"/>
            <a:chOff x="719996" y="145925"/>
            <a:chExt cx="482458" cy="241200"/>
          </a:xfrm>
        </p:grpSpPr>
        <p:sp>
          <p:nvSpPr>
            <p:cNvPr id="173" name="Google Shape;173;p1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1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39271573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75"/>
        <p:cNvGrpSpPr/>
        <p:nvPr/>
      </p:nvGrpSpPr>
      <p:grpSpPr>
        <a:xfrm>
          <a:off x="0" y="0"/>
          <a:ext cx="0" cy="0"/>
          <a:chOff x="0" y="0"/>
          <a:chExt cx="0" cy="0"/>
        </a:xfrm>
      </p:grpSpPr>
      <p:sp>
        <p:nvSpPr>
          <p:cNvPr id="176" name="Google Shape;176;p15"/>
          <p:cNvSpPr txBox="1">
            <a:spLocks noGrp="1"/>
          </p:cNvSpPr>
          <p:nvPr>
            <p:ph type="subTitle" idx="1"/>
          </p:nvPr>
        </p:nvSpPr>
        <p:spPr>
          <a:xfrm>
            <a:off x="1306162" y="2180350"/>
            <a:ext cx="2695800" cy="8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5"/>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5"/>
          <p:cNvSpPr/>
          <p:nvPr/>
        </p:nvSpPr>
        <p:spPr>
          <a:xfrm>
            <a:off x="8337500" y="14707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39790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719226"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6"/>
          <p:cNvSpPr txBox="1">
            <a:spLocks noGrp="1"/>
          </p:cNvSpPr>
          <p:nvPr>
            <p:ph type="subTitle" idx="1"/>
          </p:nvPr>
        </p:nvSpPr>
        <p:spPr>
          <a:xfrm>
            <a:off x="719225"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6"/>
          <p:cNvSpPr txBox="1">
            <a:spLocks noGrp="1"/>
          </p:cNvSpPr>
          <p:nvPr>
            <p:ph type="title" idx="2"/>
          </p:nvPr>
        </p:nvSpPr>
        <p:spPr>
          <a:xfrm>
            <a:off x="3509251"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6"/>
          <p:cNvSpPr txBox="1">
            <a:spLocks noGrp="1"/>
          </p:cNvSpPr>
          <p:nvPr>
            <p:ph type="subTitle" idx="3"/>
          </p:nvPr>
        </p:nvSpPr>
        <p:spPr>
          <a:xfrm>
            <a:off x="35092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6"/>
          <p:cNvSpPr txBox="1">
            <a:spLocks noGrp="1"/>
          </p:cNvSpPr>
          <p:nvPr>
            <p:ph type="title" idx="4"/>
          </p:nvPr>
        </p:nvSpPr>
        <p:spPr>
          <a:xfrm>
            <a:off x="6278051" y="2490400"/>
            <a:ext cx="173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6"/>
          <p:cNvSpPr txBox="1">
            <a:spLocks noGrp="1"/>
          </p:cNvSpPr>
          <p:nvPr>
            <p:ph type="subTitle" idx="5"/>
          </p:nvPr>
        </p:nvSpPr>
        <p:spPr>
          <a:xfrm>
            <a:off x="62780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6"/>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p:nvPr/>
        </p:nvSpPr>
        <p:spPr>
          <a:xfrm rot="5400000">
            <a:off x="7377000" y="420668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86037" y="27339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extLst>
      <p:ext uri="{BB962C8B-B14F-4D97-AF65-F5344CB8AC3E}">
        <p14:creationId xmlns:p14="http://schemas.microsoft.com/office/powerpoint/2010/main" val="6119730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hree columns 1">
  <p:cSld name="Title and three columns 1">
    <p:spTree>
      <p:nvGrpSpPr>
        <p:cNvPr id="1" name="Shape 202"/>
        <p:cNvGrpSpPr/>
        <p:nvPr/>
      </p:nvGrpSpPr>
      <p:grpSpPr>
        <a:xfrm>
          <a:off x="0" y="0"/>
          <a:ext cx="0" cy="0"/>
          <a:chOff x="0" y="0"/>
          <a:chExt cx="0" cy="0"/>
        </a:xfrm>
      </p:grpSpPr>
      <p:sp>
        <p:nvSpPr>
          <p:cNvPr id="203" name="Google Shape;203;p17"/>
          <p:cNvSpPr/>
          <p:nvPr/>
        </p:nvSpPr>
        <p:spPr>
          <a:xfrm rot="10800000" flipH="1">
            <a:off x="8366339"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04" name="Google Shape;204;p17"/>
          <p:cNvSpPr/>
          <p:nvPr/>
        </p:nvSpPr>
        <p:spPr>
          <a:xfrm rot="-5400000" flipH="1">
            <a:off x="102701"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17"/>
          <p:cNvSpPr txBox="1">
            <a:spLocks noGrp="1"/>
          </p:cNvSpPr>
          <p:nvPr>
            <p:ph type="title"/>
          </p:nvPr>
        </p:nvSpPr>
        <p:spPr>
          <a:xfrm>
            <a:off x="7200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6" name="Google Shape;206;p17"/>
          <p:cNvSpPr txBox="1">
            <a:spLocks noGrp="1"/>
          </p:cNvSpPr>
          <p:nvPr>
            <p:ph type="subTitle" idx="1"/>
          </p:nvPr>
        </p:nvSpPr>
        <p:spPr>
          <a:xfrm>
            <a:off x="7200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7" name="Google Shape;207;p17"/>
          <p:cNvSpPr txBox="1">
            <a:spLocks noGrp="1"/>
          </p:cNvSpPr>
          <p:nvPr>
            <p:ph type="title" idx="2"/>
          </p:nvPr>
        </p:nvSpPr>
        <p:spPr>
          <a:xfrm>
            <a:off x="347475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08" name="Google Shape;208;p17"/>
          <p:cNvSpPr txBox="1">
            <a:spLocks noGrp="1"/>
          </p:cNvSpPr>
          <p:nvPr>
            <p:ph type="subTitle" idx="3"/>
          </p:nvPr>
        </p:nvSpPr>
        <p:spPr>
          <a:xfrm>
            <a:off x="347475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9" name="Google Shape;209;p17"/>
          <p:cNvSpPr txBox="1">
            <a:spLocks noGrp="1"/>
          </p:cNvSpPr>
          <p:nvPr>
            <p:ph type="title" idx="4"/>
          </p:nvPr>
        </p:nvSpPr>
        <p:spPr>
          <a:xfrm>
            <a:off x="6229500" y="1422750"/>
            <a:ext cx="21945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10" name="Google Shape;210;p17"/>
          <p:cNvSpPr txBox="1">
            <a:spLocks noGrp="1"/>
          </p:cNvSpPr>
          <p:nvPr>
            <p:ph type="subTitle" idx="5"/>
          </p:nvPr>
        </p:nvSpPr>
        <p:spPr>
          <a:xfrm>
            <a:off x="6229501" y="3811638"/>
            <a:ext cx="2194500" cy="548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11" name="Google Shape;211;p17"/>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12" name="Google Shape;212;p17"/>
          <p:cNvGrpSpPr/>
          <p:nvPr/>
        </p:nvGrpSpPr>
        <p:grpSpPr>
          <a:xfrm>
            <a:off x="230983" y="145925"/>
            <a:ext cx="482458" cy="241200"/>
            <a:chOff x="719996" y="145925"/>
            <a:chExt cx="482458" cy="241200"/>
          </a:xfrm>
        </p:grpSpPr>
        <p:sp>
          <p:nvSpPr>
            <p:cNvPr id="213" name="Google Shape;213;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17"/>
          <p:cNvGrpSpPr/>
          <p:nvPr/>
        </p:nvGrpSpPr>
        <p:grpSpPr>
          <a:xfrm rot="10800000">
            <a:off x="8430558" y="145925"/>
            <a:ext cx="482458" cy="241200"/>
            <a:chOff x="719996" y="145925"/>
            <a:chExt cx="482458" cy="241200"/>
          </a:xfrm>
        </p:grpSpPr>
        <p:sp>
          <p:nvSpPr>
            <p:cNvPr id="216" name="Google Shape;216;p17"/>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17"/>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4780492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218"/>
        <p:cNvGrpSpPr/>
        <p:nvPr/>
      </p:nvGrpSpPr>
      <p:grpSpPr>
        <a:xfrm>
          <a:off x="0" y="0"/>
          <a:ext cx="0" cy="0"/>
          <a:chOff x="0" y="0"/>
          <a:chExt cx="0" cy="0"/>
        </a:xfrm>
      </p:grpSpPr>
      <p:sp>
        <p:nvSpPr>
          <p:cNvPr id="219" name="Google Shape;219;p18"/>
          <p:cNvSpPr/>
          <p:nvPr/>
        </p:nvSpPr>
        <p:spPr>
          <a:xfrm>
            <a:off x="8348920"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20" name="Google Shape;220;p18"/>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21" name="Google Shape;221;p18"/>
          <p:cNvSpPr txBox="1">
            <a:spLocks noGrp="1"/>
          </p:cNvSpPr>
          <p:nvPr>
            <p:ph type="subTitle" idx="1"/>
          </p:nvPr>
        </p:nvSpPr>
        <p:spPr>
          <a:xfrm>
            <a:off x="715476" y="168037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2" name="Google Shape;222;p18"/>
          <p:cNvSpPr txBox="1">
            <a:spLocks noGrp="1"/>
          </p:cNvSpPr>
          <p:nvPr>
            <p:ph type="subTitle" idx="2"/>
          </p:nvPr>
        </p:nvSpPr>
        <p:spPr>
          <a:xfrm>
            <a:off x="5211707" y="168037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3" name="Google Shape;223;p18"/>
          <p:cNvSpPr txBox="1">
            <a:spLocks noGrp="1"/>
          </p:cNvSpPr>
          <p:nvPr>
            <p:ph type="subTitle" idx="3"/>
          </p:nvPr>
        </p:nvSpPr>
        <p:spPr>
          <a:xfrm>
            <a:off x="715475" y="199492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4" name="Google Shape;224;p18"/>
          <p:cNvSpPr txBox="1">
            <a:spLocks noGrp="1"/>
          </p:cNvSpPr>
          <p:nvPr>
            <p:ph type="subTitle" idx="4"/>
          </p:nvPr>
        </p:nvSpPr>
        <p:spPr>
          <a:xfrm>
            <a:off x="5211706" y="199492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5" name="Google Shape;225;p18"/>
          <p:cNvSpPr txBox="1">
            <a:spLocks noGrp="1"/>
          </p:cNvSpPr>
          <p:nvPr>
            <p:ph type="subTitle" idx="5"/>
          </p:nvPr>
        </p:nvSpPr>
        <p:spPr>
          <a:xfrm>
            <a:off x="715476" y="3495425"/>
            <a:ext cx="1713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6" name="Google Shape;226;p18"/>
          <p:cNvSpPr txBox="1">
            <a:spLocks noGrp="1"/>
          </p:cNvSpPr>
          <p:nvPr>
            <p:ph type="subTitle" idx="6"/>
          </p:nvPr>
        </p:nvSpPr>
        <p:spPr>
          <a:xfrm>
            <a:off x="5211707" y="3495425"/>
            <a:ext cx="17622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solidFill>
                  <a:schemeClr val="lt1"/>
                </a:solidFill>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27" name="Google Shape;227;p18"/>
          <p:cNvSpPr txBox="1">
            <a:spLocks noGrp="1"/>
          </p:cNvSpPr>
          <p:nvPr>
            <p:ph type="subTitle" idx="7"/>
          </p:nvPr>
        </p:nvSpPr>
        <p:spPr>
          <a:xfrm>
            <a:off x="715475" y="3809975"/>
            <a:ext cx="32604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28" name="Google Shape;228;p18"/>
          <p:cNvSpPr txBox="1">
            <a:spLocks noGrp="1"/>
          </p:cNvSpPr>
          <p:nvPr>
            <p:ph type="subTitle" idx="8"/>
          </p:nvPr>
        </p:nvSpPr>
        <p:spPr>
          <a:xfrm>
            <a:off x="5211706" y="3809975"/>
            <a:ext cx="3210000" cy="706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29" name="Google Shape;229;p18"/>
          <p:cNvGrpSpPr/>
          <p:nvPr/>
        </p:nvGrpSpPr>
        <p:grpSpPr>
          <a:xfrm>
            <a:off x="230983" y="145925"/>
            <a:ext cx="482458" cy="241200"/>
            <a:chOff x="719996" y="145925"/>
            <a:chExt cx="482458" cy="241200"/>
          </a:xfrm>
        </p:grpSpPr>
        <p:sp>
          <p:nvSpPr>
            <p:cNvPr id="230" name="Google Shape;230;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2" name="Google Shape;232;p18"/>
          <p:cNvGrpSpPr/>
          <p:nvPr/>
        </p:nvGrpSpPr>
        <p:grpSpPr>
          <a:xfrm rot="10800000">
            <a:off x="8430558" y="145925"/>
            <a:ext cx="482458" cy="241200"/>
            <a:chOff x="719996" y="145925"/>
            <a:chExt cx="482458" cy="241200"/>
          </a:xfrm>
        </p:grpSpPr>
        <p:sp>
          <p:nvSpPr>
            <p:cNvPr id="233" name="Google Shape;233;p18"/>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18"/>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58124246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six columns">
  <p:cSld name="Title and six columns">
    <p:spTree>
      <p:nvGrpSpPr>
        <p:cNvPr id="1" name="Shape 235"/>
        <p:cNvGrpSpPr/>
        <p:nvPr/>
      </p:nvGrpSpPr>
      <p:grpSpPr>
        <a:xfrm>
          <a:off x="0" y="0"/>
          <a:ext cx="0" cy="0"/>
          <a:chOff x="0" y="0"/>
          <a:chExt cx="0" cy="0"/>
        </a:xfrm>
      </p:grpSpPr>
      <p:sp>
        <p:nvSpPr>
          <p:cNvPr id="236" name="Google Shape;236;p19"/>
          <p:cNvSpPr txBox="1">
            <a:spLocks noGrp="1"/>
          </p:cNvSpPr>
          <p:nvPr>
            <p:ph type="title"/>
          </p:nvPr>
        </p:nvSpPr>
        <p:spPr>
          <a:xfrm>
            <a:off x="641062"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37" name="Google Shape;237;p19"/>
          <p:cNvSpPr txBox="1">
            <a:spLocks noGrp="1"/>
          </p:cNvSpPr>
          <p:nvPr>
            <p:ph type="subTitle" idx="1"/>
          </p:nvPr>
        </p:nvSpPr>
        <p:spPr>
          <a:xfrm>
            <a:off x="641057"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19"/>
          <p:cNvSpPr txBox="1">
            <a:spLocks noGrp="1"/>
          </p:cNvSpPr>
          <p:nvPr>
            <p:ph type="title" idx="2"/>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9" name="Google Shape;239;p19"/>
          <p:cNvSpPr txBox="1">
            <a:spLocks noGrp="1"/>
          </p:cNvSpPr>
          <p:nvPr>
            <p:ph type="title" idx="3"/>
          </p:nvPr>
        </p:nvSpPr>
        <p:spPr>
          <a:xfrm>
            <a:off x="34426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0" name="Google Shape;240;p19"/>
          <p:cNvSpPr txBox="1">
            <a:spLocks noGrp="1"/>
          </p:cNvSpPr>
          <p:nvPr>
            <p:ph type="subTitle" idx="4"/>
          </p:nvPr>
        </p:nvSpPr>
        <p:spPr>
          <a:xfrm>
            <a:off x="34426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1" name="Google Shape;241;p19"/>
          <p:cNvSpPr txBox="1">
            <a:spLocks noGrp="1"/>
          </p:cNvSpPr>
          <p:nvPr>
            <p:ph type="title" idx="5"/>
          </p:nvPr>
        </p:nvSpPr>
        <p:spPr>
          <a:xfrm>
            <a:off x="6244368" y="1669388"/>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2" name="Google Shape;242;p19"/>
          <p:cNvSpPr txBox="1">
            <a:spLocks noGrp="1"/>
          </p:cNvSpPr>
          <p:nvPr>
            <p:ph type="subTitle" idx="6"/>
          </p:nvPr>
        </p:nvSpPr>
        <p:spPr>
          <a:xfrm>
            <a:off x="6244364" y="2087500"/>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3" name="Google Shape;243;p19"/>
          <p:cNvSpPr txBox="1">
            <a:spLocks noGrp="1"/>
          </p:cNvSpPr>
          <p:nvPr>
            <p:ph type="title" idx="7"/>
          </p:nvPr>
        </p:nvSpPr>
        <p:spPr>
          <a:xfrm>
            <a:off x="641062"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4" name="Google Shape;244;p19"/>
          <p:cNvSpPr txBox="1">
            <a:spLocks noGrp="1"/>
          </p:cNvSpPr>
          <p:nvPr>
            <p:ph type="subTitle" idx="8"/>
          </p:nvPr>
        </p:nvSpPr>
        <p:spPr>
          <a:xfrm>
            <a:off x="641057"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5" name="Google Shape;245;p19"/>
          <p:cNvSpPr txBox="1">
            <a:spLocks noGrp="1"/>
          </p:cNvSpPr>
          <p:nvPr>
            <p:ph type="title" idx="9"/>
          </p:nvPr>
        </p:nvSpPr>
        <p:spPr>
          <a:xfrm>
            <a:off x="34426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6" name="Google Shape;246;p19"/>
          <p:cNvSpPr txBox="1">
            <a:spLocks noGrp="1"/>
          </p:cNvSpPr>
          <p:nvPr>
            <p:ph type="subTitle" idx="13"/>
          </p:nvPr>
        </p:nvSpPr>
        <p:spPr>
          <a:xfrm>
            <a:off x="34426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7" name="Google Shape;247;p19"/>
          <p:cNvSpPr txBox="1">
            <a:spLocks noGrp="1"/>
          </p:cNvSpPr>
          <p:nvPr>
            <p:ph type="title" idx="14"/>
          </p:nvPr>
        </p:nvSpPr>
        <p:spPr>
          <a:xfrm>
            <a:off x="6244368" y="3370813"/>
            <a:ext cx="1684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248" name="Google Shape;248;p19"/>
          <p:cNvSpPr txBox="1">
            <a:spLocks noGrp="1"/>
          </p:cNvSpPr>
          <p:nvPr>
            <p:ph type="subTitle" idx="15"/>
          </p:nvPr>
        </p:nvSpPr>
        <p:spPr>
          <a:xfrm>
            <a:off x="6244364" y="3788925"/>
            <a:ext cx="2427000" cy="457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249" name="Google Shape;249;p19"/>
          <p:cNvGrpSpPr/>
          <p:nvPr/>
        </p:nvGrpSpPr>
        <p:grpSpPr>
          <a:xfrm>
            <a:off x="230983" y="145925"/>
            <a:ext cx="482458" cy="241200"/>
            <a:chOff x="719996" y="145925"/>
            <a:chExt cx="482458" cy="241200"/>
          </a:xfrm>
        </p:grpSpPr>
        <p:sp>
          <p:nvSpPr>
            <p:cNvPr id="250" name="Google Shape;250;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 name="Google Shape;252;p19"/>
          <p:cNvGrpSpPr/>
          <p:nvPr/>
        </p:nvGrpSpPr>
        <p:grpSpPr>
          <a:xfrm rot="10800000">
            <a:off x="8430558" y="145925"/>
            <a:ext cx="482458" cy="241200"/>
            <a:chOff x="719996" y="145925"/>
            <a:chExt cx="482458" cy="241200"/>
          </a:xfrm>
        </p:grpSpPr>
        <p:sp>
          <p:nvSpPr>
            <p:cNvPr id="253" name="Google Shape;253;p1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1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956942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6"/>
        <p:cNvGrpSpPr/>
        <p:nvPr/>
      </p:nvGrpSpPr>
      <p:grpSpPr>
        <a:xfrm>
          <a:off x="0" y="0"/>
          <a:ext cx="0" cy="0"/>
          <a:chOff x="0" y="0"/>
          <a:chExt cx="0" cy="0"/>
        </a:xfrm>
      </p:grpSpPr>
      <p:sp>
        <p:nvSpPr>
          <p:cNvPr id="87" name="Google Shape;87;p9"/>
          <p:cNvSpPr/>
          <p:nvPr/>
        </p:nvSpPr>
        <p:spPr>
          <a:xfrm rot="5400000">
            <a:off x="117300" y="42185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9"/>
          <p:cNvSpPr/>
          <p:nvPr/>
        </p:nvSpPr>
        <p:spPr>
          <a:xfrm>
            <a:off x="8328850" y="21430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9"/>
          <p:cNvSpPr txBox="1">
            <a:spLocks noGrp="1"/>
          </p:cNvSpPr>
          <p:nvPr>
            <p:ph type="title"/>
          </p:nvPr>
        </p:nvSpPr>
        <p:spPr>
          <a:xfrm>
            <a:off x="1033325" y="1247725"/>
            <a:ext cx="3114300" cy="1262100"/>
          </a:xfrm>
          <a:prstGeom prst="rect">
            <a:avLst/>
          </a:prstGeom>
        </p:spPr>
        <p:txBody>
          <a:bodyPr spcFirstLastPara="1" wrap="square" lIns="91425" tIns="91425" rIns="91425" bIns="91425" anchor="ctr" anchorCtr="0">
            <a:noAutofit/>
          </a:bodyPr>
          <a:lstStyle>
            <a:lvl1pPr lvl="0" rtl="0">
              <a:lnSpc>
                <a:spcPct val="70000"/>
              </a:lnSpc>
              <a:spcBef>
                <a:spcPts val="0"/>
              </a:spcBef>
              <a:spcAft>
                <a:spcPts val="0"/>
              </a:spcAft>
              <a:buSzPts val="3600"/>
              <a:buNone/>
              <a:defRPr sz="38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90" name="Google Shape;90;p9"/>
          <p:cNvSpPr txBox="1">
            <a:spLocks noGrp="1"/>
          </p:cNvSpPr>
          <p:nvPr>
            <p:ph type="subTitle" idx="1"/>
          </p:nvPr>
        </p:nvSpPr>
        <p:spPr>
          <a:xfrm>
            <a:off x="726875" y="2868875"/>
            <a:ext cx="5404800" cy="1467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8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91" name="Google Shape;91;p9"/>
          <p:cNvGrpSpPr/>
          <p:nvPr/>
        </p:nvGrpSpPr>
        <p:grpSpPr>
          <a:xfrm>
            <a:off x="230983" y="145925"/>
            <a:ext cx="482458" cy="241200"/>
            <a:chOff x="719996" y="145925"/>
            <a:chExt cx="482458" cy="241200"/>
          </a:xfrm>
        </p:grpSpPr>
        <p:sp>
          <p:nvSpPr>
            <p:cNvPr id="92" name="Google Shape;92;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 name="Google Shape;94;p9"/>
          <p:cNvGrpSpPr/>
          <p:nvPr/>
        </p:nvGrpSpPr>
        <p:grpSpPr>
          <a:xfrm rot="10800000">
            <a:off x="8430558" y="145925"/>
            <a:ext cx="482458" cy="241200"/>
            <a:chOff x="719996" y="145925"/>
            <a:chExt cx="482458" cy="241200"/>
          </a:xfrm>
        </p:grpSpPr>
        <p:sp>
          <p:nvSpPr>
            <p:cNvPr id="95" name="Google Shape;95;p9"/>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9"/>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Numbers and text">
  <p:cSld name="Numbers and text">
    <p:spTree>
      <p:nvGrpSpPr>
        <p:cNvPr id="1" name="Shape 255"/>
        <p:cNvGrpSpPr/>
        <p:nvPr/>
      </p:nvGrpSpPr>
      <p:grpSpPr>
        <a:xfrm>
          <a:off x="0" y="0"/>
          <a:ext cx="0" cy="0"/>
          <a:chOff x="0" y="0"/>
          <a:chExt cx="0" cy="0"/>
        </a:xfrm>
      </p:grpSpPr>
      <p:sp>
        <p:nvSpPr>
          <p:cNvPr id="256" name="Google Shape;256;p20"/>
          <p:cNvSpPr/>
          <p:nvPr/>
        </p:nvSpPr>
        <p:spPr>
          <a:xfrm flipH="1">
            <a:off x="-852467" y="25412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7" name="Google Shape;257;p20"/>
          <p:cNvSpPr/>
          <p:nvPr/>
        </p:nvSpPr>
        <p:spPr>
          <a:xfrm rot="5400000" flipH="1">
            <a:off x="6221108" y="-960955"/>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58" name="Google Shape;258;p20"/>
          <p:cNvSpPr txBox="1">
            <a:spLocks noGrp="1"/>
          </p:cNvSpPr>
          <p:nvPr>
            <p:ph type="title" hasCustomPrompt="1"/>
          </p:nvPr>
        </p:nvSpPr>
        <p:spPr>
          <a:xfrm>
            <a:off x="85530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59" name="Google Shape;259;p20"/>
          <p:cNvSpPr txBox="1">
            <a:spLocks noGrp="1"/>
          </p:cNvSpPr>
          <p:nvPr>
            <p:ph type="subTitle" idx="1"/>
          </p:nvPr>
        </p:nvSpPr>
        <p:spPr>
          <a:xfrm>
            <a:off x="85530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0" name="Google Shape;260;p20"/>
          <p:cNvSpPr txBox="1">
            <a:spLocks noGrp="1"/>
          </p:cNvSpPr>
          <p:nvPr>
            <p:ph type="title" idx="2" hasCustomPrompt="1"/>
          </p:nvPr>
        </p:nvSpPr>
        <p:spPr>
          <a:xfrm>
            <a:off x="4808350" y="1033613"/>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1" name="Google Shape;261;p20"/>
          <p:cNvSpPr txBox="1">
            <a:spLocks noGrp="1"/>
          </p:cNvSpPr>
          <p:nvPr>
            <p:ph type="subTitle" idx="3"/>
          </p:nvPr>
        </p:nvSpPr>
        <p:spPr>
          <a:xfrm>
            <a:off x="4808350" y="1617013"/>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2" name="Google Shape;262;p20"/>
          <p:cNvSpPr txBox="1">
            <a:spLocks noGrp="1"/>
          </p:cNvSpPr>
          <p:nvPr>
            <p:ph type="title" idx="4" hasCustomPrompt="1"/>
          </p:nvPr>
        </p:nvSpPr>
        <p:spPr>
          <a:xfrm>
            <a:off x="85530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3" name="Google Shape;263;p20"/>
          <p:cNvSpPr txBox="1">
            <a:spLocks noGrp="1"/>
          </p:cNvSpPr>
          <p:nvPr>
            <p:ph type="subTitle" idx="5"/>
          </p:nvPr>
        </p:nvSpPr>
        <p:spPr>
          <a:xfrm>
            <a:off x="85530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264" name="Google Shape;264;p20"/>
          <p:cNvSpPr txBox="1">
            <a:spLocks noGrp="1"/>
          </p:cNvSpPr>
          <p:nvPr>
            <p:ph type="title" idx="6" hasCustomPrompt="1"/>
          </p:nvPr>
        </p:nvSpPr>
        <p:spPr>
          <a:xfrm>
            <a:off x="4808350" y="3018837"/>
            <a:ext cx="3498600" cy="7689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45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65" name="Google Shape;265;p20"/>
          <p:cNvSpPr txBox="1">
            <a:spLocks noGrp="1"/>
          </p:cNvSpPr>
          <p:nvPr>
            <p:ph type="subTitle" idx="7"/>
          </p:nvPr>
        </p:nvSpPr>
        <p:spPr>
          <a:xfrm>
            <a:off x="4808350" y="3602238"/>
            <a:ext cx="3498600" cy="5988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400"/>
              <a:buFont typeface="PT Sans"/>
              <a:buNone/>
              <a:defRPr sz="1700">
                <a:latin typeface="Lexend Deca"/>
                <a:ea typeface="Lexend Deca"/>
                <a:cs typeface="Lexend Deca"/>
                <a:sym typeface="Lexend Deca"/>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grpSp>
        <p:nvGrpSpPr>
          <p:cNvPr id="266" name="Google Shape;266;p20"/>
          <p:cNvGrpSpPr/>
          <p:nvPr/>
        </p:nvGrpSpPr>
        <p:grpSpPr>
          <a:xfrm>
            <a:off x="230983" y="145925"/>
            <a:ext cx="482458" cy="241200"/>
            <a:chOff x="719996" y="145925"/>
            <a:chExt cx="482458" cy="241200"/>
          </a:xfrm>
        </p:grpSpPr>
        <p:sp>
          <p:nvSpPr>
            <p:cNvPr id="267" name="Google Shape;267;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9" name="Google Shape;269;p20"/>
          <p:cNvGrpSpPr/>
          <p:nvPr/>
        </p:nvGrpSpPr>
        <p:grpSpPr>
          <a:xfrm rot="10800000">
            <a:off x="8430558" y="145925"/>
            <a:ext cx="482458" cy="241200"/>
            <a:chOff x="719996" y="145925"/>
            <a:chExt cx="482458" cy="241200"/>
          </a:xfrm>
        </p:grpSpPr>
        <p:sp>
          <p:nvSpPr>
            <p:cNvPr id="270" name="Google Shape;270;p20"/>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20"/>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120258070"/>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272"/>
        <p:cNvGrpSpPr/>
        <p:nvPr/>
      </p:nvGrpSpPr>
      <p:grpSpPr>
        <a:xfrm>
          <a:off x="0" y="0"/>
          <a:ext cx="0" cy="0"/>
          <a:chOff x="0" y="0"/>
          <a:chExt cx="0" cy="0"/>
        </a:xfrm>
      </p:grpSpPr>
      <p:sp>
        <p:nvSpPr>
          <p:cNvPr id="273" name="Google Shape;273;p21"/>
          <p:cNvSpPr txBox="1">
            <a:spLocks noGrp="1"/>
          </p:cNvSpPr>
          <p:nvPr>
            <p:ph type="body" idx="1"/>
          </p:nvPr>
        </p:nvSpPr>
        <p:spPr>
          <a:xfrm>
            <a:off x="720000" y="1187100"/>
            <a:ext cx="7704000" cy="34164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AutoNum type="arabicPeriod"/>
              <a:defRPr sz="1250"/>
            </a:lvl1pPr>
            <a:lvl2pPr marL="914400" lvl="1" indent="-304800" rtl="0">
              <a:lnSpc>
                <a:spcPct val="115000"/>
              </a:lnSpc>
              <a:spcBef>
                <a:spcPts val="0"/>
              </a:spcBef>
              <a:spcAft>
                <a:spcPts val="0"/>
              </a:spcAft>
              <a:buSzPts val="1200"/>
              <a:buFont typeface="Roboto Condensed Light"/>
              <a:buAutoNum type="alphaLcPeriod"/>
              <a:defRPr/>
            </a:lvl2pPr>
            <a:lvl3pPr marL="1371600" lvl="2" indent="-304800" rtl="0">
              <a:lnSpc>
                <a:spcPct val="115000"/>
              </a:lnSpc>
              <a:spcBef>
                <a:spcPts val="0"/>
              </a:spcBef>
              <a:spcAft>
                <a:spcPts val="0"/>
              </a:spcAft>
              <a:buSzPts val="1200"/>
              <a:buFont typeface="Roboto Condensed Light"/>
              <a:buAutoNum type="romanLcPeriod"/>
              <a:defRPr/>
            </a:lvl3pPr>
            <a:lvl4pPr marL="1828800" lvl="3" indent="-304800" rtl="0">
              <a:lnSpc>
                <a:spcPct val="115000"/>
              </a:lnSpc>
              <a:spcBef>
                <a:spcPts val="0"/>
              </a:spcBef>
              <a:spcAft>
                <a:spcPts val="0"/>
              </a:spcAft>
              <a:buSzPts val="1200"/>
              <a:buFont typeface="Roboto Condensed Light"/>
              <a:buAutoNum type="arabicPeriod"/>
              <a:defRPr/>
            </a:lvl4pPr>
            <a:lvl5pPr marL="2286000" lvl="4" indent="-304800" rtl="0">
              <a:lnSpc>
                <a:spcPct val="115000"/>
              </a:lnSpc>
              <a:spcBef>
                <a:spcPts val="0"/>
              </a:spcBef>
              <a:spcAft>
                <a:spcPts val="0"/>
              </a:spcAft>
              <a:buSzPts val="1200"/>
              <a:buFont typeface="Roboto Condensed Light"/>
              <a:buAutoNum type="alphaLcPeriod"/>
              <a:defRPr/>
            </a:lvl5pPr>
            <a:lvl6pPr marL="2743200" lvl="5" indent="-304800" rtl="0">
              <a:lnSpc>
                <a:spcPct val="115000"/>
              </a:lnSpc>
              <a:spcBef>
                <a:spcPts val="0"/>
              </a:spcBef>
              <a:spcAft>
                <a:spcPts val="0"/>
              </a:spcAft>
              <a:buSzPts val="1200"/>
              <a:buFont typeface="Roboto Condensed Light"/>
              <a:buAutoNum type="romanLcPeriod"/>
              <a:defRPr/>
            </a:lvl6pPr>
            <a:lvl7pPr marL="3200400" lvl="6" indent="-304800" rtl="0">
              <a:lnSpc>
                <a:spcPct val="115000"/>
              </a:lnSpc>
              <a:spcBef>
                <a:spcPts val="0"/>
              </a:spcBef>
              <a:spcAft>
                <a:spcPts val="0"/>
              </a:spcAft>
              <a:buSzPts val="1200"/>
              <a:buFont typeface="Roboto Condensed Light"/>
              <a:buAutoNum type="arabicPeriod"/>
              <a:defRPr/>
            </a:lvl7pPr>
            <a:lvl8pPr marL="3657600" lvl="7" indent="-304800" rtl="0">
              <a:lnSpc>
                <a:spcPct val="115000"/>
              </a:lnSpc>
              <a:spcBef>
                <a:spcPts val="0"/>
              </a:spcBef>
              <a:spcAft>
                <a:spcPts val="0"/>
              </a:spcAft>
              <a:buSzPts val="1200"/>
              <a:buFont typeface="Roboto Condensed Light"/>
              <a:buAutoNum type="alphaLcPeriod"/>
              <a:defRPr/>
            </a:lvl8pPr>
            <a:lvl9pPr marL="4114800" lvl="8" indent="-304800" rtl="0">
              <a:lnSpc>
                <a:spcPct val="115000"/>
              </a:lnSpc>
              <a:spcBef>
                <a:spcPts val="0"/>
              </a:spcBef>
              <a:spcAft>
                <a:spcPts val="0"/>
              </a:spcAft>
              <a:buSzPts val="1200"/>
              <a:buFont typeface="Roboto Condensed Light"/>
              <a:buAutoNum type="romanLcPeriod"/>
              <a:defRPr/>
            </a:lvl9pPr>
          </a:lstStyle>
          <a:p>
            <a:endParaRPr/>
          </a:p>
        </p:txBody>
      </p:sp>
      <p:sp>
        <p:nvSpPr>
          <p:cNvPr id="274" name="Google Shape;274;p21"/>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75" name="Google Shape;275;p21"/>
          <p:cNvGrpSpPr/>
          <p:nvPr/>
        </p:nvGrpSpPr>
        <p:grpSpPr>
          <a:xfrm>
            <a:off x="230983" y="145925"/>
            <a:ext cx="482458" cy="241200"/>
            <a:chOff x="719996" y="145925"/>
            <a:chExt cx="482458" cy="241200"/>
          </a:xfrm>
        </p:grpSpPr>
        <p:sp>
          <p:nvSpPr>
            <p:cNvPr id="276" name="Google Shape;276;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 name="Google Shape;278;p21"/>
          <p:cNvGrpSpPr/>
          <p:nvPr/>
        </p:nvGrpSpPr>
        <p:grpSpPr>
          <a:xfrm rot="10800000">
            <a:off x="8430558" y="145925"/>
            <a:ext cx="482458" cy="241200"/>
            <a:chOff x="719996" y="145925"/>
            <a:chExt cx="482458" cy="241200"/>
          </a:xfrm>
        </p:grpSpPr>
        <p:sp>
          <p:nvSpPr>
            <p:cNvPr id="279" name="Google Shape;279;p21"/>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1"/>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0392799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1">
  <p:cSld name="Title and two columns 1">
    <p:spTree>
      <p:nvGrpSpPr>
        <p:cNvPr id="1" name="Shape 281"/>
        <p:cNvGrpSpPr/>
        <p:nvPr/>
      </p:nvGrpSpPr>
      <p:grpSpPr>
        <a:xfrm>
          <a:off x="0" y="0"/>
          <a:ext cx="0" cy="0"/>
          <a:chOff x="0" y="0"/>
          <a:chExt cx="0" cy="0"/>
        </a:xfrm>
      </p:grpSpPr>
      <p:sp>
        <p:nvSpPr>
          <p:cNvPr id="282" name="Google Shape;282;p22"/>
          <p:cNvSpPr txBox="1">
            <a:spLocks noGrp="1"/>
          </p:cNvSpPr>
          <p:nvPr>
            <p:ph type="subTitle" idx="1"/>
          </p:nvPr>
        </p:nvSpPr>
        <p:spPr>
          <a:xfrm>
            <a:off x="1029150" y="1908975"/>
            <a:ext cx="15135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3" name="Google Shape;283;p22"/>
          <p:cNvSpPr txBox="1">
            <a:spLocks noGrp="1"/>
          </p:cNvSpPr>
          <p:nvPr>
            <p:ph type="subTitle" idx="2"/>
          </p:nvPr>
        </p:nvSpPr>
        <p:spPr>
          <a:xfrm>
            <a:off x="5252800" y="1908975"/>
            <a:ext cx="1581300" cy="274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2500"/>
              <a:buFont typeface="Bebas Neue"/>
              <a:buNone/>
              <a:defRPr sz="2000" b="1">
                <a:latin typeface="Montserrat"/>
                <a:ea typeface="Montserrat"/>
                <a:cs typeface="Montserrat"/>
                <a:sym typeface="Montserrat"/>
              </a:defRPr>
            </a:lvl1pPr>
            <a:lvl2pPr lvl="1" algn="ctr" rtl="0">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rtl="0">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rtl="0">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rtl="0">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rtl="0">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rtl="0">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rtl="0">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rtl="0">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a:endParaRPr/>
          </a:p>
        </p:txBody>
      </p:sp>
      <p:sp>
        <p:nvSpPr>
          <p:cNvPr id="284" name="Google Shape;284;p22"/>
          <p:cNvSpPr txBox="1">
            <a:spLocks noGrp="1"/>
          </p:cNvSpPr>
          <p:nvPr>
            <p:ph type="subTitle" idx="3"/>
          </p:nvPr>
        </p:nvSpPr>
        <p:spPr>
          <a:xfrm>
            <a:off x="102915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5" name="Google Shape;285;p22"/>
          <p:cNvSpPr txBox="1">
            <a:spLocks noGrp="1"/>
          </p:cNvSpPr>
          <p:nvPr>
            <p:ph type="subTitle" idx="4"/>
          </p:nvPr>
        </p:nvSpPr>
        <p:spPr>
          <a:xfrm>
            <a:off x="5252800" y="2299726"/>
            <a:ext cx="2880300" cy="1008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22"/>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287" name="Google Shape;287;p22"/>
          <p:cNvGrpSpPr/>
          <p:nvPr/>
        </p:nvGrpSpPr>
        <p:grpSpPr>
          <a:xfrm>
            <a:off x="230983" y="145925"/>
            <a:ext cx="482458" cy="241200"/>
            <a:chOff x="719996" y="145925"/>
            <a:chExt cx="482458" cy="241200"/>
          </a:xfrm>
        </p:grpSpPr>
        <p:sp>
          <p:nvSpPr>
            <p:cNvPr id="288" name="Google Shape;288;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 name="Google Shape;290;p22"/>
          <p:cNvGrpSpPr/>
          <p:nvPr/>
        </p:nvGrpSpPr>
        <p:grpSpPr>
          <a:xfrm rot="10800000">
            <a:off x="8430558" y="145925"/>
            <a:ext cx="482458" cy="241200"/>
            <a:chOff x="719996" y="145925"/>
            <a:chExt cx="482458" cy="241200"/>
          </a:xfrm>
        </p:grpSpPr>
        <p:sp>
          <p:nvSpPr>
            <p:cNvPr id="291" name="Google Shape;291;p22"/>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22"/>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3" name="Google Shape;293;p22"/>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4" name="Google Shape;294;p22"/>
          <p:cNvSpPr/>
          <p:nvPr/>
        </p:nvSpPr>
        <p:spPr>
          <a:xfrm rot="5400000">
            <a:off x="7376400" y="4225425"/>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7201096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295"/>
        <p:cNvGrpSpPr/>
        <p:nvPr/>
      </p:nvGrpSpPr>
      <p:grpSpPr>
        <a:xfrm>
          <a:off x="0" y="0"/>
          <a:ext cx="0" cy="0"/>
          <a:chOff x="0" y="0"/>
          <a:chExt cx="0" cy="0"/>
        </a:xfrm>
      </p:grpSpPr>
      <p:sp>
        <p:nvSpPr>
          <p:cNvPr id="296" name="Google Shape;296;p23"/>
          <p:cNvSpPr/>
          <p:nvPr/>
        </p:nvSpPr>
        <p:spPr>
          <a:xfrm flipH="1">
            <a:off x="339000"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7" name="Google Shape;297;p23"/>
          <p:cNvSpPr/>
          <p:nvPr/>
        </p:nvSpPr>
        <p:spPr>
          <a:xfrm flipH="1">
            <a:off x="5546200" y="902400"/>
            <a:ext cx="3300900"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298" name="Google Shape;298;p23"/>
          <p:cNvSpPr txBox="1">
            <a:spLocks noGrp="1"/>
          </p:cNvSpPr>
          <p:nvPr>
            <p:ph type="ctrTitle"/>
          </p:nvPr>
        </p:nvSpPr>
        <p:spPr>
          <a:xfrm>
            <a:off x="711575" y="1169788"/>
            <a:ext cx="4690500" cy="1185300"/>
          </a:xfrm>
          <a:prstGeom prst="rect">
            <a:avLst/>
          </a:prstGeom>
          <a:noFill/>
        </p:spPr>
        <p:txBody>
          <a:bodyPr spcFirstLastPara="1" wrap="square" lIns="91425" tIns="91425" rIns="91425" bIns="91425" anchor="ctr" anchorCtr="0">
            <a:noAutofit/>
          </a:bodyPr>
          <a:lstStyle>
            <a:lvl1pPr lvl="0" rtl="0">
              <a:spcBef>
                <a:spcPts val="0"/>
              </a:spcBef>
              <a:spcAft>
                <a:spcPts val="0"/>
              </a:spcAft>
              <a:buSzPts val="5200"/>
              <a:buNone/>
              <a:defRPr sz="8000">
                <a:solidFill>
                  <a:schemeClr val="lt1"/>
                </a:solidFill>
              </a:defRPr>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299" name="Google Shape;299;p23"/>
          <p:cNvSpPr txBox="1">
            <a:spLocks noGrp="1"/>
          </p:cNvSpPr>
          <p:nvPr>
            <p:ph type="subTitle" idx="1"/>
          </p:nvPr>
        </p:nvSpPr>
        <p:spPr>
          <a:xfrm>
            <a:off x="711575" y="2322213"/>
            <a:ext cx="3473700" cy="1336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300" name="Google Shape;300;p23"/>
          <p:cNvGrpSpPr/>
          <p:nvPr/>
        </p:nvGrpSpPr>
        <p:grpSpPr>
          <a:xfrm>
            <a:off x="230983" y="145925"/>
            <a:ext cx="482458" cy="241200"/>
            <a:chOff x="719996" y="145925"/>
            <a:chExt cx="482458" cy="241200"/>
          </a:xfrm>
        </p:grpSpPr>
        <p:sp>
          <p:nvSpPr>
            <p:cNvPr id="301" name="Google Shape;301;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3" name="Google Shape;303;p23"/>
          <p:cNvGrpSpPr/>
          <p:nvPr/>
        </p:nvGrpSpPr>
        <p:grpSpPr>
          <a:xfrm rot="10800000">
            <a:off x="8430558" y="145925"/>
            <a:ext cx="482458" cy="241200"/>
            <a:chOff x="719996" y="145925"/>
            <a:chExt cx="482458" cy="241200"/>
          </a:xfrm>
        </p:grpSpPr>
        <p:sp>
          <p:nvSpPr>
            <p:cNvPr id="304" name="Google Shape;304;p2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2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6" name="Google Shape;306;p23"/>
          <p:cNvSpPr txBox="1"/>
          <p:nvPr/>
        </p:nvSpPr>
        <p:spPr>
          <a:xfrm>
            <a:off x="5874113" y="1274600"/>
            <a:ext cx="2645100" cy="8853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300"/>
              </a:spcBef>
              <a:spcAft>
                <a:spcPts val="0"/>
              </a:spcAft>
              <a:buNone/>
            </a:pPr>
            <a:r>
              <a:rPr lang="en" sz="1200">
                <a:solidFill>
                  <a:schemeClr val="lt1"/>
                </a:solidFill>
                <a:latin typeface="Lexend Deca Light"/>
                <a:ea typeface="Lexend Deca Light"/>
                <a:cs typeface="Lexend Deca Light"/>
                <a:sym typeface="Lexend Deca Light"/>
              </a:rPr>
              <a:t>CREDITS: This presentation template was created by </a:t>
            </a:r>
            <a:r>
              <a:rPr lang="en" sz="1200">
                <a:solidFill>
                  <a:schemeClr val="lt1"/>
                </a:solidFill>
                <a:uFill>
                  <a:noFill/>
                </a:uFill>
                <a:latin typeface="Lexend Deca Light"/>
                <a:ea typeface="Lexend Deca Light"/>
                <a:cs typeface="Lexend Deca Light"/>
                <a:sym typeface="Lexend Deca Light"/>
                <a:hlinkClick r:id="rId2">
                  <a:extLst>
                    <a:ext uri="{A12FA001-AC4F-418D-AE19-62706E023703}">
                      <ahyp:hlinkClr xmlns:ahyp="http://schemas.microsoft.com/office/drawing/2018/hyperlinkcolor" val="tx"/>
                    </a:ext>
                  </a:extLst>
                </a:hlinkClick>
              </a:rPr>
              <a:t>Slidesgo</a:t>
            </a:r>
            <a:r>
              <a:rPr lang="en" sz="1200">
                <a:solidFill>
                  <a:schemeClr val="lt1"/>
                </a:solidFill>
                <a:latin typeface="Lexend Deca Light"/>
                <a:ea typeface="Lexend Deca Light"/>
                <a:cs typeface="Lexend Deca Light"/>
                <a:sym typeface="Lexend Deca Light"/>
              </a:rPr>
              <a:t>, including icons by </a:t>
            </a:r>
            <a:r>
              <a:rPr lang="en" sz="1200">
                <a:solidFill>
                  <a:schemeClr val="lt1"/>
                </a:solidFill>
                <a:uFill>
                  <a:noFill/>
                </a:uFill>
                <a:latin typeface="Lexend Deca Light"/>
                <a:ea typeface="Lexend Deca Light"/>
                <a:cs typeface="Lexend Deca Light"/>
                <a:sym typeface="Lexend Deca Light"/>
                <a:hlinkClick r:id="rId3">
                  <a:extLst>
                    <a:ext uri="{A12FA001-AC4F-418D-AE19-62706E023703}">
                      <ahyp:hlinkClr xmlns:ahyp="http://schemas.microsoft.com/office/drawing/2018/hyperlinkcolor" val="tx"/>
                    </a:ext>
                  </a:extLst>
                </a:hlinkClick>
              </a:rPr>
              <a:t>Flaticon</a:t>
            </a:r>
            <a:r>
              <a:rPr lang="en" sz="1200">
                <a:solidFill>
                  <a:schemeClr val="lt1"/>
                </a:solidFill>
                <a:latin typeface="Lexend Deca Light"/>
                <a:ea typeface="Lexend Deca Light"/>
                <a:cs typeface="Lexend Deca Light"/>
                <a:sym typeface="Lexend Deca Light"/>
              </a:rPr>
              <a:t>, and infographics &amp; images by </a:t>
            </a:r>
            <a:r>
              <a:rPr lang="en" sz="1200">
                <a:solidFill>
                  <a:schemeClr val="lt1"/>
                </a:solidFill>
                <a:uFill>
                  <a:noFill/>
                </a:uFill>
                <a:latin typeface="Lexend Deca Light"/>
                <a:ea typeface="Lexend Deca Light"/>
                <a:cs typeface="Lexend Deca Light"/>
                <a:sym typeface="Lexend Deca Light"/>
                <a:hlinkClick r:id="rId4">
                  <a:extLst>
                    <a:ext uri="{A12FA001-AC4F-418D-AE19-62706E023703}">
                      <ahyp:hlinkClr xmlns:ahyp="http://schemas.microsoft.com/office/drawing/2018/hyperlinkcolor" val="tx"/>
                    </a:ext>
                  </a:extLst>
                </a:hlinkClick>
              </a:rPr>
              <a:t>Freepik</a:t>
            </a:r>
            <a:endParaRPr sz="1200">
              <a:solidFill>
                <a:schemeClr val="lt1"/>
              </a:solidFill>
              <a:latin typeface="Lexend Deca Light"/>
              <a:ea typeface="Lexend Deca Light"/>
              <a:cs typeface="Lexend Deca Light"/>
              <a:sym typeface="Lexend Deca Light"/>
            </a:endParaRPr>
          </a:p>
        </p:txBody>
      </p:sp>
    </p:spTree>
    <p:extLst>
      <p:ext uri="{BB962C8B-B14F-4D97-AF65-F5344CB8AC3E}">
        <p14:creationId xmlns:p14="http://schemas.microsoft.com/office/powerpoint/2010/main" val="38395707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867341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117"/>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118"/>
        <p:cNvGrpSpPr/>
        <p:nvPr/>
      </p:nvGrpSpPr>
      <p:grpSpPr>
        <a:xfrm>
          <a:off x="0" y="0"/>
          <a:ext cx="0" cy="0"/>
          <a:chOff x="0" y="0"/>
          <a:chExt cx="0" cy="0"/>
        </a:xfrm>
      </p:grpSpPr>
      <p:sp>
        <p:nvSpPr>
          <p:cNvPr id="119" name="Google Shape;119;p13"/>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20" name="Google Shape;120;p13"/>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1" name="Google Shape;121;p13"/>
          <p:cNvSpPr txBox="1"/>
          <p:nvPr/>
        </p:nvSpPr>
        <p:spPr>
          <a:xfrm>
            <a:off x="157107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2" name="Google Shape;122;p13"/>
          <p:cNvSpPr txBox="1"/>
          <p:nvPr/>
        </p:nvSpPr>
        <p:spPr>
          <a:xfrm>
            <a:off x="861243" y="1317256"/>
            <a:ext cx="615000" cy="632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3" name="Google Shape;123;p13"/>
          <p:cNvSpPr txBox="1"/>
          <p:nvPr/>
        </p:nvSpPr>
        <p:spPr>
          <a:xfrm>
            <a:off x="157107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4" name="Google Shape;124;p13"/>
          <p:cNvSpPr txBox="1"/>
          <p:nvPr/>
        </p:nvSpPr>
        <p:spPr>
          <a:xfrm>
            <a:off x="1571075" y="2366409"/>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5" name="Google Shape;125;p13"/>
          <p:cNvSpPr txBox="1"/>
          <p:nvPr/>
        </p:nvSpPr>
        <p:spPr>
          <a:xfrm>
            <a:off x="861243"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26" name="Google Shape;126;p13"/>
          <p:cNvSpPr txBox="1"/>
          <p:nvPr/>
        </p:nvSpPr>
        <p:spPr>
          <a:xfrm>
            <a:off x="1571075" y="2701183"/>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7" name="Google Shape;127;p13"/>
          <p:cNvSpPr txBox="1"/>
          <p:nvPr/>
        </p:nvSpPr>
        <p:spPr>
          <a:xfrm>
            <a:off x="5478125" y="1444000"/>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28" name="Google Shape;128;p13"/>
          <p:cNvSpPr txBox="1"/>
          <p:nvPr/>
        </p:nvSpPr>
        <p:spPr>
          <a:xfrm>
            <a:off x="5478125" y="111235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29" name="Google Shape;129;p13"/>
          <p:cNvSpPr txBox="1"/>
          <p:nvPr/>
        </p:nvSpPr>
        <p:spPr>
          <a:xfrm>
            <a:off x="4749399" y="1317256"/>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0" name="Google Shape;130;p13"/>
          <p:cNvSpPr txBox="1"/>
          <p:nvPr/>
        </p:nvSpPr>
        <p:spPr>
          <a:xfrm>
            <a:off x="5478125" y="23664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1" name="Google Shape;131;p13"/>
          <p:cNvSpPr txBox="1"/>
          <p:nvPr/>
        </p:nvSpPr>
        <p:spPr>
          <a:xfrm>
            <a:off x="4749399" y="2583821"/>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2" name="Google Shape;132;p13"/>
          <p:cNvSpPr txBox="1"/>
          <p:nvPr/>
        </p:nvSpPr>
        <p:spPr>
          <a:xfrm>
            <a:off x="5478125" y="2701187"/>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3" name="Google Shape;133;p13"/>
          <p:cNvSpPr txBox="1"/>
          <p:nvPr/>
        </p:nvSpPr>
        <p:spPr>
          <a:xfrm>
            <a:off x="157107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4" name="Google Shape;134;p13"/>
          <p:cNvSpPr txBox="1"/>
          <p:nvPr/>
        </p:nvSpPr>
        <p:spPr>
          <a:xfrm>
            <a:off x="861243"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5" name="Google Shape;135;p13"/>
          <p:cNvSpPr txBox="1"/>
          <p:nvPr/>
        </p:nvSpPr>
        <p:spPr>
          <a:xfrm>
            <a:off x="157107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6" name="Google Shape;136;p13"/>
          <p:cNvSpPr txBox="1"/>
          <p:nvPr/>
        </p:nvSpPr>
        <p:spPr>
          <a:xfrm>
            <a:off x="5478125" y="3623600"/>
            <a:ext cx="2832000" cy="39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1"/>
              </a:solidFill>
              <a:latin typeface="Mukta ExtraBold"/>
              <a:ea typeface="Mukta ExtraBold"/>
              <a:cs typeface="Mukta ExtraBold"/>
              <a:sym typeface="Mukta ExtraBold"/>
            </a:endParaRPr>
          </a:p>
        </p:txBody>
      </p:sp>
      <p:sp>
        <p:nvSpPr>
          <p:cNvPr id="137" name="Google Shape;137;p13"/>
          <p:cNvSpPr txBox="1"/>
          <p:nvPr/>
        </p:nvSpPr>
        <p:spPr>
          <a:xfrm>
            <a:off x="4749399" y="3829382"/>
            <a:ext cx="615000" cy="632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200">
              <a:solidFill>
                <a:schemeClr val="dk1"/>
              </a:solidFill>
              <a:latin typeface="Mukta ExtraBold"/>
              <a:ea typeface="Mukta ExtraBold"/>
              <a:cs typeface="Mukta ExtraBold"/>
              <a:sym typeface="Mukta ExtraBold"/>
            </a:endParaRPr>
          </a:p>
        </p:txBody>
      </p:sp>
      <p:sp>
        <p:nvSpPr>
          <p:cNvPr id="138" name="Google Shape;138;p13"/>
          <p:cNvSpPr txBox="1"/>
          <p:nvPr/>
        </p:nvSpPr>
        <p:spPr>
          <a:xfrm>
            <a:off x="5478125" y="3958375"/>
            <a:ext cx="2832000" cy="53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1600">
              <a:solidFill>
                <a:schemeClr val="dk1"/>
              </a:solidFill>
              <a:latin typeface="Roboto"/>
              <a:ea typeface="Roboto"/>
              <a:cs typeface="Roboto"/>
              <a:sym typeface="Roboto"/>
            </a:endParaRPr>
          </a:p>
        </p:txBody>
      </p:sp>
      <p:sp>
        <p:nvSpPr>
          <p:cNvPr id="139" name="Google Shape;139;p13"/>
          <p:cNvSpPr txBox="1">
            <a:spLocks noGrp="1"/>
          </p:cNvSpPr>
          <p:nvPr>
            <p:ph type="title" idx="2"/>
          </p:nvPr>
        </p:nvSpPr>
        <p:spPr>
          <a:xfrm>
            <a:off x="14455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0" name="Google Shape;140;p13"/>
          <p:cNvSpPr txBox="1">
            <a:spLocks noGrp="1"/>
          </p:cNvSpPr>
          <p:nvPr>
            <p:ph type="title" idx="3" hasCustomPrompt="1"/>
          </p:nvPr>
        </p:nvSpPr>
        <p:spPr>
          <a:xfrm>
            <a:off x="6183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1" name="Google Shape;141;p13"/>
          <p:cNvSpPr txBox="1">
            <a:spLocks noGrp="1"/>
          </p:cNvSpPr>
          <p:nvPr>
            <p:ph type="subTitle" idx="1"/>
          </p:nvPr>
        </p:nvSpPr>
        <p:spPr>
          <a:xfrm>
            <a:off x="1445500" y="167160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2" name="Google Shape;142;p13"/>
          <p:cNvSpPr txBox="1">
            <a:spLocks noGrp="1"/>
          </p:cNvSpPr>
          <p:nvPr>
            <p:ph type="title" idx="4"/>
          </p:nvPr>
        </p:nvSpPr>
        <p:spPr>
          <a:xfrm>
            <a:off x="1445500" y="254708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3" name="Google Shape;143;p13"/>
          <p:cNvSpPr txBox="1">
            <a:spLocks noGrp="1"/>
          </p:cNvSpPr>
          <p:nvPr>
            <p:ph type="title" idx="5" hasCustomPrompt="1"/>
          </p:nvPr>
        </p:nvSpPr>
        <p:spPr>
          <a:xfrm>
            <a:off x="6183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4" name="Google Shape;144;p13"/>
          <p:cNvSpPr txBox="1">
            <a:spLocks noGrp="1"/>
          </p:cNvSpPr>
          <p:nvPr>
            <p:ph type="subTitle" idx="6"/>
          </p:nvPr>
        </p:nvSpPr>
        <p:spPr>
          <a:xfrm>
            <a:off x="1445500" y="2881860"/>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5" name="Google Shape;145;p13"/>
          <p:cNvSpPr txBox="1">
            <a:spLocks noGrp="1"/>
          </p:cNvSpPr>
          <p:nvPr>
            <p:ph type="subTitle" idx="7"/>
          </p:nvPr>
        </p:nvSpPr>
        <p:spPr>
          <a:xfrm>
            <a:off x="5705200" y="1671589"/>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46" name="Google Shape;146;p13"/>
          <p:cNvSpPr txBox="1">
            <a:spLocks noGrp="1"/>
          </p:cNvSpPr>
          <p:nvPr>
            <p:ph type="title" idx="8"/>
          </p:nvPr>
        </p:nvSpPr>
        <p:spPr>
          <a:xfrm>
            <a:off x="5705200" y="1339939"/>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7" name="Google Shape;147;p13"/>
          <p:cNvSpPr txBox="1">
            <a:spLocks noGrp="1"/>
          </p:cNvSpPr>
          <p:nvPr>
            <p:ph type="title" idx="9" hasCustomPrompt="1"/>
          </p:nvPr>
        </p:nvSpPr>
        <p:spPr>
          <a:xfrm>
            <a:off x="4878063" y="136302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48" name="Google Shape;148;p13"/>
          <p:cNvSpPr txBox="1">
            <a:spLocks noGrp="1"/>
          </p:cNvSpPr>
          <p:nvPr>
            <p:ph type="title" idx="13"/>
          </p:nvPr>
        </p:nvSpPr>
        <p:spPr>
          <a:xfrm>
            <a:off x="5705200" y="2547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49" name="Google Shape;149;p13"/>
          <p:cNvSpPr txBox="1">
            <a:spLocks noGrp="1"/>
          </p:cNvSpPr>
          <p:nvPr>
            <p:ph type="title" idx="14" hasCustomPrompt="1"/>
          </p:nvPr>
        </p:nvSpPr>
        <p:spPr>
          <a:xfrm>
            <a:off x="4878063" y="2552751"/>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0" name="Google Shape;150;p13"/>
          <p:cNvSpPr txBox="1">
            <a:spLocks noGrp="1"/>
          </p:cNvSpPr>
          <p:nvPr>
            <p:ph type="subTitle" idx="15"/>
          </p:nvPr>
        </p:nvSpPr>
        <p:spPr>
          <a:xfrm>
            <a:off x="5705200" y="2881863"/>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1" name="Google Shape;151;p13"/>
          <p:cNvSpPr txBox="1">
            <a:spLocks noGrp="1"/>
          </p:cNvSpPr>
          <p:nvPr>
            <p:ph type="title" idx="16"/>
          </p:nvPr>
        </p:nvSpPr>
        <p:spPr>
          <a:xfrm>
            <a:off x="14455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2" name="Google Shape;152;p13"/>
          <p:cNvSpPr txBox="1">
            <a:spLocks noGrp="1"/>
          </p:cNvSpPr>
          <p:nvPr>
            <p:ph type="title" idx="17" hasCustomPrompt="1"/>
          </p:nvPr>
        </p:nvSpPr>
        <p:spPr>
          <a:xfrm>
            <a:off x="6183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3" name="Google Shape;153;p13"/>
          <p:cNvSpPr txBox="1">
            <a:spLocks noGrp="1"/>
          </p:cNvSpPr>
          <p:nvPr>
            <p:ph type="subTitle" idx="18"/>
          </p:nvPr>
        </p:nvSpPr>
        <p:spPr>
          <a:xfrm>
            <a:off x="14455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54" name="Google Shape;154;p13"/>
          <p:cNvSpPr txBox="1">
            <a:spLocks noGrp="1"/>
          </p:cNvSpPr>
          <p:nvPr>
            <p:ph type="title" idx="19"/>
          </p:nvPr>
        </p:nvSpPr>
        <p:spPr>
          <a:xfrm>
            <a:off x="5705200" y="3728076"/>
            <a:ext cx="2832000" cy="3903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0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Google Shape;155;p13"/>
          <p:cNvSpPr txBox="1">
            <a:spLocks noGrp="1"/>
          </p:cNvSpPr>
          <p:nvPr>
            <p:ph type="title" idx="20" hasCustomPrompt="1"/>
          </p:nvPr>
        </p:nvSpPr>
        <p:spPr>
          <a:xfrm>
            <a:off x="4878063" y="3742476"/>
            <a:ext cx="875700" cy="8316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7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56" name="Google Shape;156;p13"/>
          <p:cNvSpPr txBox="1">
            <a:spLocks noGrp="1"/>
          </p:cNvSpPr>
          <p:nvPr>
            <p:ph type="subTitle" idx="21"/>
          </p:nvPr>
        </p:nvSpPr>
        <p:spPr>
          <a:xfrm>
            <a:off x="5705200" y="4062851"/>
            <a:ext cx="2832000" cy="534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57" name="Google Shape;157;p13"/>
          <p:cNvGrpSpPr/>
          <p:nvPr/>
        </p:nvGrpSpPr>
        <p:grpSpPr>
          <a:xfrm>
            <a:off x="230983" y="145925"/>
            <a:ext cx="482458" cy="241200"/>
            <a:chOff x="719996" y="145925"/>
            <a:chExt cx="482458" cy="241200"/>
          </a:xfrm>
        </p:grpSpPr>
        <p:sp>
          <p:nvSpPr>
            <p:cNvPr id="158" name="Google Shape;158;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 name="Google Shape;160;p13"/>
          <p:cNvGrpSpPr/>
          <p:nvPr/>
        </p:nvGrpSpPr>
        <p:grpSpPr>
          <a:xfrm rot="10800000">
            <a:off x="8430558" y="145925"/>
            <a:ext cx="482458" cy="241200"/>
            <a:chOff x="719996" y="145925"/>
            <a:chExt cx="482458" cy="241200"/>
          </a:xfrm>
        </p:grpSpPr>
        <p:sp>
          <p:nvSpPr>
            <p:cNvPr id="161" name="Google Shape;161;p13"/>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13"/>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ext 1">
  <p:cSld name="CUSTOM_1_1">
    <p:spTree>
      <p:nvGrpSpPr>
        <p:cNvPr id="1" name="Shape 175"/>
        <p:cNvGrpSpPr/>
        <p:nvPr/>
      </p:nvGrpSpPr>
      <p:grpSpPr>
        <a:xfrm>
          <a:off x="0" y="0"/>
          <a:ext cx="0" cy="0"/>
          <a:chOff x="0" y="0"/>
          <a:chExt cx="0" cy="0"/>
        </a:xfrm>
      </p:grpSpPr>
      <p:sp>
        <p:nvSpPr>
          <p:cNvPr id="176" name="Google Shape;176;p15"/>
          <p:cNvSpPr txBox="1">
            <a:spLocks noGrp="1"/>
          </p:cNvSpPr>
          <p:nvPr>
            <p:ph type="subTitle" idx="1"/>
          </p:nvPr>
        </p:nvSpPr>
        <p:spPr>
          <a:xfrm>
            <a:off x="1306162" y="2180350"/>
            <a:ext cx="2695800" cy="86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solidFill>
                  <a:schemeClr val="lt1"/>
                </a:solidFill>
              </a:defRPr>
            </a:lvl1pPr>
            <a:lvl2pPr lvl="1" algn="ctr" rtl="0">
              <a:lnSpc>
                <a:spcPct val="100000"/>
              </a:lnSpc>
              <a:spcBef>
                <a:spcPts val="160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77" name="Google Shape;177;p15"/>
          <p:cNvSpPr txBox="1">
            <a:spLocks noGrp="1"/>
          </p:cNvSpPr>
          <p:nvPr>
            <p:ph type="title"/>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78" name="Google Shape;178;p15"/>
          <p:cNvGrpSpPr/>
          <p:nvPr/>
        </p:nvGrpSpPr>
        <p:grpSpPr>
          <a:xfrm>
            <a:off x="230983" y="145925"/>
            <a:ext cx="482458" cy="241200"/>
            <a:chOff x="719996" y="145925"/>
            <a:chExt cx="482458" cy="241200"/>
          </a:xfrm>
        </p:grpSpPr>
        <p:sp>
          <p:nvSpPr>
            <p:cNvPr id="179" name="Google Shape;179;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 name="Google Shape;181;p15"/>
          <p:cNvGrpSpPr/>
          <p:nvPr/>
        </p:nvGrpSpPr>
        <p:grpSpPr>
          <a:xfrm rot="10800000">
            <a:off x="8430558" y="145925"/>
            <a:ext cx="482458" cy="241200"/>
            <a:chOff x="719996" y="145925"/>
            <a:chExt cx="482458" cy="241200"/>
          </a:xfrm>
        </p:grpSpPr>
        <p:sp>
          <p:nvSpPr>
            <p:cNvPr id="182" name="Google Shape;182;p15"/>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15"/>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4" name="Google Shape;184;p15"/>
          <p:cNvSpPr/>
          <p:nvPr/>
        </p:nvSpPr>
        <p:spPr>
          <a:xfrm rot="10800000">
            <a:off x="-886037" y="329700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185" name="Google Shape;185;p15"/>
          <p:cNvSpPr/>
          <p:nvPr/>
        </p:nvSpPr>
        <p:spPr>
          <a:xfrm>
            <a:off x="8337500" y="1470750"/>
            <a:ext cx="16509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hree columns">
  <p:cSld name="BLANK_1_1_1_2">
    <p:spTree>
      <p:nvGrpSpPr>
        <p:cNvPr id="1" name="Shape 186"/>
        <p:cNvGrpSpPr/>
        <p:nvPr/>
      </p:nvGrpSpPr>
      <p:grpSpPr>
        <a:xfrm>
          <a:off x="0" y="0"/>
          <a:ext cx="0" cy="0"/>
          <a:chOff x="0" y="0"/>
          <a:chExt cx="0" cy="0"/>
        </a:xfrm>
      </p:grpSpPr>
      <p:sp>
        <p:nvSpPr>
          <p:cNvPr id="187" name="Google Shape;187;p16"/>
          <p:cNvSpPr txBox="1">
            <a:spLocks noGrp="1"/>
          </p:cNvSpPr>
          <p:nvPr>
            <p:ph type="title"/>
          </p:nvPr>
        </p:nvSpPr>
        <p:spPr>
          <a:xfrm>
            <a:off x="719226"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88" name="Google Shape;188;p16"/>
          <p:cNvSpPr txBox="1">
            <a:spLocks noGrp="1"/>
          </p:cNvSpPr>
          <p:nvPr>
            <p:ph type="subTitle" idx="1"/>
          </p:nvPr>
        </p:nvSpPr>
        <p:spPr>
          <a:xfrm>
            <a:off x="719225"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 name="Google Shape;189;p16"/>
          <p:cNvSpPr txBox="1">
            <a:spLocks noGrp="1"/>
          </p:cNvSpPr>
          <p:nvPr>
            <p:ph type="title" idx="2"/>
          </p:nvPr>
        </p:nvSpPr>
        <p:spPr>
          <a:xfrm>
            <a:off x="3509251" y="2490400"/>
            <a:ext cx="16785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0" name="Google Shape;190;p16"/>
          <p:cNvSpPr txBox="1">
            <a:spLocks noGrp="1"/>
          </p:cNvSpPr>
          <p:nvPr>
            <p:ph type="subTitle" idx="3"/>
          </p:nvPr>
        </p:nvSpPr>
        <p:spPr>
          <a:xfrm>
            <a:off x="35092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1" name="Google Shape;191;p16"/>
          <p:cNvSpPr txBox="1">
            <a:spLocks noGrp="1"/>
          </p:cNvSpPr>
          <p:nvPr>
            <p:ph type="title" idx="4"/>
          </p:nvPr>
        </p:nvSpPr>
        <p:spPr>
          <a:xfrm>
            <a:off x="6278051" y="2490400"/>
            <a:ext cx="1738200" cy="365700"/>
          </a:xfrm>
          <a:prstGeom prst="rect">
            <a:avLst/>
          </a:prstGeom>
        </p:spPr>
        <p:txBody>
          <a:bodyPr spcFirstLastPara="1" wrap="square" lIns="91425" tIns="91425" rIns="91425" bIns="91425" anchor="ctr" anchorCtr="0">
            <a:noAutofit/>
          </a:bodyPr>
          <a:lstStyle>
            <a:lvl1pPr lvl="0" rtl="0">
              <a:spcBef>
                <a:spcPts val="0"/>
              </a:spcBef>
              <a:spcAft>
                <a:spcPts val="0"/>
              </a:spcAft>
              <a:buSzPts val="2500"/>
              <a:buNone/>
              <a:defRPr sz="2000">
                <a:solidFill>
                  <a:schemeClr val="lt1"/>
                </a:solidFill>
              </a:defRPr>
            </a:lvl1pPr>
            <a:lvl2pPr lvl="1" algn="ctr" rtl="0">
              <a:spcBef>
                <a:spcPts val="0"/>
              </a:spcBef>
              <a:spcAft>
                <a:spcPts val="0"/>
              </a:spcAft>
              <a:buSzPts val="2500"/>
              <a:buNone/>
              <a:defRPr sz="2500"/>
            </a:lvl2pPr>
            <a:lvl3pPr lvl="2" algn="ctr" rtl="0">
              <a:spcBef>
                <a:spcPts val="0"/>
              </a:spcBef>
              <a:spcAft>
                <a:spcPts val="0"/>
              </a:spcAft>
              <a:buSzPts val="2500"/>
              <a:buNone/>
              <a:defRPr sz="2500"/>
            </a:lvl3pPr>
            <a:lvl4pPr lvl="3" algn="ctr" rtl="0">
              <a:spcBef>
                <a:spcPts val="0"/>
              </a:spcBef>
              <a:spcAft>
                <a:spcPts val="0"/>
              </a:spcAft>
              <a:buSzPts val="2500"/>
              <a:buNone/>
              <a:defRPr sz="2500"/>
            </a:lvl4pPr>
            <a:lvl5pPr lvl="4" algn="ctr" rtl="0">
              <a:spcBef>
                <a:spcPts val="0"/>
              </a:spcBef>
              <a:spcAft>
                <a:spcPts val="0"/>
              </a:spcAft>
              <a:buSzPts val="2500"/>
              <a:buNone/>
              <a:defRPr sz="2500"/>
            </a:lvl5pPr>
            <a:lvl6pPr lvl="5" algn="ctr" rtl="0">
              <a:spcBef>
                <a:spcPts val="0"/>
              </a:spcBef>
              <a:spcAft>
                <a:spcPts val="0"/>
              </a:spcAft>
              <a:buSzPts val="2500"/>
              <a:buNone/>
              <a:defRPr sz="2500"/>
            </a:lvl6pPr>
            <a:lvl7pPr lvl="6" algn="ctr" rtl="0">
              <a:spcBef>
                <a:spcPts val="0"/>
              </a:spcBef>
              <a:spcAft>
                <a:spcPts val="0"/>
              </a:spcAft>
              <a:buSzPts val="2500"/>
              <a:buNone/>
              <a:defRPr sz="2500"/>
            </a:lvl7pPr>
            <a:lvl8pPr lvl="7" algn="ctr" rtl="0">
              <a:spcBef>
                <a:spcPts val="0"/>
              </a:spcBef>
              <a:spcAft>
                <a:spcPts val="0"/>
              </a:spcAft>
              <a:buSzPts val="2500"/>
              <a:buNone/>
              <a:defRPr sz="2500"/>
            </a:lvl8pPr>
            <a:lvl9pPr lvl="8" algn="ctr" rtl="0">
              <a:spcBef>
                <a:spcPts val="0"/>
              </a:spcBef>
              <a:spcAft>
                <a:spcPts val="0"/>
              </a:spcAft>
              <a:buSzPts val="2500"/>
              <a:buNone/>
              <a:defRPr sz="2500"/>
            </a:lvl9pPr>
          </a:lstStyle>
          <a:p>
            <a:endParaRPr/>
          </a:p>
        </p:txBody>
      </p:sp>
      <p:sp>
        <p:nvSpPr>
          <p:cNvPr id="192" name="Google Shape;192;p16"/>
          <p:cNvSpPr txBox="1">
            <a:spLocks noGrp="1"/>
          </p:cNvSpPr>
          <p:nvPr>
            <p:ph type="subTitle" idx="5"/>
          </p:nvPr>
        </p:nvSpPr>
        <p:spPr>
          <a:xfrm>
            <a:off x="6278050" y="2947608"/>
            <a:ext cx="2103300" cy="731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400">
                <a:solidFill>
                  <a:schemeClr val="lt1"/>
                </a:solidFill>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 name="Google Shape;193;p16"/>
          <p:cNvSpPr txBox="1">
            <a:spLocks noGrp="1"/>
          </p:cNvSpPr>
          <p:nvPr>
            <p:ph type="title" idx="6"/>
          </p:nvPr>
        </p:nvSpPr>
        <p:spPr>
          <a:xfrm>
            <a:off x="720000" y="525250"/>
            <a:ext cx="7704000" cy="572100"/>
          </a:xfrm>
          <a:prstGeom prst="rect">
            <a:avLst/>
          </a:prstGeom>
          <a:noFill/>
        </p:spPr>
        <p:txBody>
          <a:bodyPr spcFirstLastPara="1" wrap="square" lIns="0" tIns="0" rIns="0" bIns="0" anchor="ctr" anchorCtr="0">
            <a:noAutofit/>
          </a:bodyPr>
          <a:lstStyle>
            <a:lvl1pPr lvl="0" rtl="0">
              <a:spcBef>
                <a:spcPts val="0"/>
              </a:spcBef>
              <a:spcAft>
                <a:spcPts val="0"/>
              </a:spcAft>
              <a:buSzPts val="3500"/>
              <a:buNone/>
              <a:defRPr sz="3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4" name="Google Shape;194;p16"/>
          <p:cNvGrpSpPr/>
          <p:nvPr/>
        </p:nvGrpSpPr>
        <p:grpSpPr>
          <a:xfrm>
            <a:off x="230983" y="145925"/>
            <a:ext cx="482458" cy="241200"/>
            <a:chOff x="719996" y="145925"/>
            <a:chExt cx="482458" cy="241200"/>
          </a:xfrm>
        </p:grpSpPr>
        <p:sp>
          <p:nvSpPr>
            <p:cNvPr id="195" name="Google Shape;195;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7" name="Google Shape;197;p16"/>
          <p:cNvGrpSpPr/>
          <p:nvPr/>
        </p:nvGrpSpPr>
        <p:grpSpPr>
          <a:xfrm rot="10800000">
            <a:off x="8430558" y="145925"/>
            <a:ext cx="482458" cy="241200"/>
            <a:chOff x="719996" y="145925"/>
            <a:chExt cx="482458" cy="241200"/>
          </a:xfrm>
        </p:grpSpPr>
        <p:sp>
          <p:nvSpPr>
            <p:cNvPr id="198" name="Google Shape;198;p16"/>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16"/>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0" name="Google Shape;200;p16"/>
          <p:cNvSpPr/>
          <p:nvPr/>
        </p:nvSpPr>
        <p:spPr>
          <a:xfrm rot="5400000">
            <a:off x="7377000" y="420668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16"/>
          <p:cNvSpPr/>
          <p:nvPr/>
        </p:nvSpPr>
        <p:spPr>
          <a:xfrm rot="10800000">
            <a:off x="-886037" y="2733950"/>
            <a:ext cx="1649700" cy="1884300"/>
          </a:xfrm>
          <a:prstGeom prst="pie">
            <a:avLst>
              <a:gd name="adj1" fmla="val 5346063"/>
              <a:gd name="adj2" fmla="val 1620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307"/>
        <p:cNvGrpSpPr/>
        <p:nvPr/>
      </p:nvGrpSpPr>
      <p:grpSpPr>
        <a:xfrm>
          <a:off x="0" y="0"/>
          <a:ext cx="0" cy="0"/>
          <a:chOff x="0" y="0"/>
          <a:chExt cx="0" cy="0"/>
        </a:xfrm>
      </p:grpSpPr>
      <p:grpSp>
        <p:nvGrpSpPr>
          <p:cNvPr id="308" name="Google Shape;308;p24"/>
          <p:cNvGrpSpPr/>
          <p:nvPr/>
        </p:nvGrpSpPr>
        <p:grpSpPr>
          <a:xfrm>
            <a:off x="230983" y="145925"/>
            <a:ext cx="482458" cy="241200"/>
            <a:chOff x="719996" y="145925"/>
            <a:chExt cx="482458" cy="241200"/>
          </a:xfrm>
        </p:grpSpPr>
        <p:sp>
          <p:nvSpPr>
            <p:cNvPr id="309" name="Google Shape;309;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 name="Google Shape;311;p24"/>
          <p:cNvGrpSpPr/>
          <p:nvPr/>
        </p:nvGrpSpPr>
        <p:grpSpPr>
          <a:xfrm rot="10800000">
            <a:off x="8430558" y="145925"/>
            <a:ext cx="482458" cy="241200"/>
            <a:chOff x="719996" y="145925"/>
            <a:chExt cx="482458" cy="241200"/>
          </a:xfrm>
        </p:grpSpPr>
        <p:sp>
          <p:nvSpPr>
            <p:cNvPr id="312" name="Google Shape;312;p24"/>
            <p:cNvSpPr/>
            <p:nvPr/>
          </p:nvSpPr>
          <p:spPr>
            <a:xfrm rot="10800000">
              <a:off x="719996" y="145925"/>
              <a:ext cx="241200" cy="241200"/>
            </a:xfrm>
            <a:prstGeom prst="pie">
              <a:avLst>
                <a:gd name="adj1" fmla="val 5457876"/>
                <a:gd name="adj2" fmla="val 16200000"/>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24"/>
            <p:cNvSpPr/>
            <p:nvPr/>
          </p:nvSpPr>
          <p:spPr>
            <a:xfrm rot="10800000">
              <a:off x="961254" y="145925"/>
              <a:ext cx="241200" cy="241200"/>
            </a:xfrm>
            <a:prstGeom prst="ellipse">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04-Jun-22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315419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18" Type="http://schemas.openxmlformats.org/officeDocument/2006/relationships/slideLayout" Target="../slideLayouts/slideLayout29.xml"/><Relationship Id="rId3" Type="http://schemas.openxmlformats.org/officeDocument/2006/relationships/slideLayout" Target="../slideLayouts/slideLayout14.xml"/><Relationship Id="rId21" Type="http://schemas.openxmlformats.org/officeDocument/2006/relationships/slideLayout" Target="../slideLayouts/slideLayout32.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slideLayout" Target="../slideLayouts/slideLayout28.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20" Type="http://schemas.openxmlformats.org/officeDocument/2006/relationships/slideLayout" Target="../slideLayouts/slideLayout31.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24" Type="http://schemas.openxmlformats.org/officeDocument/2006/relationships/theme" Target="../theme/theme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23" Type="http://schemas.openxmlformats.org/officeDocument/2006/relationships/slideLayout" Target="../slideLayouts/slideLayout34.xml"/><Relationship Id="rId10" Type="http://schemas.openxmlformats.org/officeDocument/2006/relationships/slideLayout" Target="../slideLayouts/slideLayout21.xml"/><Relationship Id="rId19" Type="http://schemas.openxmlformats.org/officeDocument/2006/relationships/slideLayout" Target="../slideLayouts/slideLayout30.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 Id="rId22"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5" r:id="rId3"/>
    <p:sldLayoutId id="2147483658" r:id="rId4"/>
    <p:sldLayoutId id="2147483659" r:id="rId5"/>
    <p:sldLayoutId id="2147483661" r:id="rId6"/>
    <p:sldLayoutId id="2147483662" r:id="rId7"/>
    <p:sldLayoutId id="2147483670" r:id="rId8"/>
    <p:sldLayoutId id="2147483699" r:id="rId9"/>
    <p:sldLayoutId id="2147483700" r:id="rId10"/>
    <p:sldLayoutId id="2147483701"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0000" y="445025"/>
            <a:ext cx="7704000" cy="5727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1pPr>
            <a:lvl2pPr lvl="1"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2pPr>
            <a:lvl3pPr lvl="2"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3pPr>
            <a:lvl4pPr lvl="3"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4pPr>
            <a:lvl5pPr lvl="4"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5pPr>
            <a:lvl6pPr lvl="5"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6pPr>
            <a:lvl7pPr lvl="6"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7pPr>
            <a:lvl8pPr lvl="7"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8pPr>
            <a:lvl9pPr lvl="8" rtl="0">
              <a:lnSpc>
                <a:spcPct val="100000"/>
              </a:lnSpc>
              <a:spcBef>
                <a:spcPts val="0"/>
              </a:spcBef>
              <a:spcAft>
                <a:spcPts val="0"/>
              </a:spcAft>
              <a:buClr>
                <a:schemeClr val="dk1"/>
              </a:buClr>
              <a:buSzPts val="3500"/>
              <a:buFont typeface="Montserrat"/>
              <a:buNone/>
              <a:defRPr sz="35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20000" y="1152475"/>
            <a:ext cx="77040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1pPr>
            <a:lvl2pPr marL="914400" lvl="1"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2pPr>
            <a:lvl3pPr marL="1371600" lvl="2"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3pPr>
            <a:lvl4pPr marL="1828800" lvl="3"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4pPr>
            <a:lvl5pPr marL="2286000" lvl="4"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5pPr>
            <a:lvl6pPr marL="2743200" lvl="5"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6pPr>
            <a:lvl7pPr marL="3200400" lvl="6"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7pPr>
            <a:lvl8pPr marL="3657600" lvl="7" indent="-317500">
              <a:lnSpc>
                <a:spcPct val="100000"/>
              </a:lnSpc>
              <a:spcBef>
                <a:spcPts val="1600"/>
              </a:spcBef>
              <a:spcAft>
                <a:spcPts val="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8pPr>
            <a:lvl9pPr marL="4114800" lvl="8" indent="-317500">
              <a:lnSpc>
                <a:spcPct val="100000"/>
              </a:lnSpc>
              <a:spcBef>
                <a:spcPts val="1600"/>
              </a:spcBef>
              <a:spcAft>
                <a:spcPts val="1600"/>
              </a:spcAft>
              <a:buClr>
                <a:schemeClr val="dk1"/>
              </a:buClr>
              <a:buSzPts val="1400"/>
              <a:buFont typeface="Lexend Deca Light"/>
              <a:buChar char="■"/>
              <a:defRPr>
                <a:solidFill>
                  <a:schemeClr val="dk1"/>
                </a:solidFill>
                <a:latin typeface="Lexend Deca Light"/>
                <a:ea typeface="Lexend Deca Light"/>
                <a:cs typeface="Lexend Deca Light"/>
                <a:sym typeface="Lexend Deca Light"/>
              </a:defRPr>
            </a:lvl9pPr>
          </a:lstStyle>
          <a:p>
            <a:endParaRPr/>
          </a:p>
        </p:txBody>
      </p:sp>
    </p:spTree>
    <p:extLst>
      <p:ext uri="{BB962C8B-B14F-4D97-AF65-F5344CB8AC3E}">
        <p14:creationId xmlns:p14="http://schemas.microsoft.com/office/powerpoint/2010/main" val="2257743126"/>
      </p:ext>
    </p:extLst>
  </p:cSld>
  <p:clrMap bg1="lt1" tx1="dk1" bg2="dk2" tx2="lt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 id="2147483686" r:id="rId11"/>
    <p:sldLayoutId id="2147483687" r:id="rId12"/>
    <p:sldLayoutId id="2147483688" r:id="rId13"/>
    <p:sldLayoutId id="2147483689" r:id="rId14"/>
    <p:sldLayoutId id="2147483690" r:id="rId15"/>
    <p:sldLayoutId id="2147483691" r:id="rId16"/>
    <p:sldLayoutId id="2147483692" r:id="rId17"/>
    <p:sldLayoutId id="2147483693" r:id="rId18"/>
    <p:sldLayoutId id="2147483694" r:id="rId19"/>
    <p:sldLayoutId id="2147483695" r:id="rId20"/>
    <p:sldLayoutId id="2147483696" r:id="rId21"/>
    <p:sldLayoutId id="2147483697" r:id="rId22"/>
    <p:sldLayoutId id="2147483698"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png"/><Relationship Id="rId1" Type="http://schemas.openxmlformats.org/officeDocument/2006/relationships/slideLayout" Target="../slideLayouts/slideLayout6.xml"/><Relationship Id="rId5" Type="http://schemas.openxmlformats.org/officeDocument/2006/relationships/image" Target="../media/image30.jpeg"/><Relationship Id="rId4" Type="http://schemas.openxmlformats.org/officeDocument/2006/relationships/image" Target="../media/image29.jpe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png"/><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7.xml"/><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3.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3.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23"/>
        <p:cNvGrpSpPr/>
        <p:nvPr/>
      </p:nvGrpSpPr>
      <p:grpSpPr>
        <a:xfrm>
          <a:off x="0" y="0"/>
          <a:ext cx="0" cy="0"/>
          <a:chOff x="0" y="0"/>
          <a:chExt cx="0" cy="0"/>
        </a:xfrm>
      </p:grpSpPr>
      <p:sp>
        <p:nvSpPr>
          <p:cNvPr id="324" name="Google Shape;324;p28"/>
          <p:cNvSpPr txBox="1">
            <a:spLocks noGrp="1"/>
          </p:cNvSpPr>
          <p:nvPr>
            <p:ph type="ctrTitle"/>
          </p:nvPr>
        </p:nvSpPr>
        <p:spPr>
          <a:xfrm>
            <a:off x="4088675" y="899886"/>
            <a:ext cx="4353600" cy="1740524"/>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t>BÁO CÁO ĐỒ ÁN</a:t>
            </a:r>
            <a:endParaRPr/>
          </a:p>
        </p:txBody>
      </p:sp>
      <p:sp>
        <p:nvSpPr>
          <p:cNvPr id="325" name="Google Shape;325;p28"/>
          <p:cNvSpPr txBox="1">
            <a:spLocks noGrp="1"/>
          </p:cNvSpPr>
          <p:nvPr>
            <p:ph type="subTitle" idx="1"/>
          </p:nvPr>
        </p:nvSpPr>
        <p:spPr>
          <a:xfrm>
            <a:off x="997950" y="1155250"/>
            <a:ext cx="2317200" cy="8538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XÂY DỰNG ỨNG DỤNG ĐẶT ĐỒ ĂN ONLINE</a:t>
            </a:r>
            <a:endParaRPr>
              <a:solidFill>
                <a:schemeClr val="lt1"/>
              </a:solidFill>
            </a:endParaRPr>
          </a:p>
        </p:txBody>
      </p:sp>
      <p:sp>
        <p:nvSpPr>
          <p:cNvPr id="326" name="Google Shape;326;p28"/>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sp>
        <p:nvSpPr>
          <p:cNvPr id="327" name="Google Shape;327;p28"/>
          <p:cNvSpPr txBox="1">
            <a:spLocks noGrp="1"/>
          </p:cNvSpPr>
          <p:nvPr>
            <p:ph type="subTitle" idx="1"/>
          </p:nvPr>
        </p:nvSpPr>
        <p:spPr>
          <a:xfrm>
            <a:off x="279150" y="4685558"/>
            <a:ext cx="1326000" cy="241200"/>
          </a:xfrm>
          <a:prstGeom prst="rect">
            <a:avLst/>
          </a:prstGeom>
          <a:noFill/>
        </p:spPr>
        <p:txBody>
          <a:bodyPr spcFirstLastPara="1" wrap="square" lIns="0" tIns="0" rIns="0" bIns="0" anchor="ctr" anchorCtr="0">
            <a:noAutofit/>
          </a:bodyPr>
          <a:lstStyle/>
          <a:p>
            <a:pPr marL="0" lvl="0" indent="0" algn="ctr" rtl="0">
              <a:spcBef>
                <a:spcPts val="0"/>
              </a:spcBef>
              <a:spcAft>
                <a:spcPts val="0"/>
              </a:spcAft>
              <a:buNone/>
            </a:pPr>
            <a:r>
              <a:rPr lang="en" sz="900">
                <a:solidFill>
                  <a:schemeClr val="dk1"/>
                </a:solidFill>
              </a:rPr>
              <a:t>Better food, better mood!</a:t>
            </a:r>
            <a:endParaRPr sz="400">
              <a:solidFill>
                <a:schemeClr val="dk1"/>
              </a:solidFill>
            </a:endParaRPr>
          </a:p>
        </p:txBody>
      </p:sp>
      <p:pic>
        <p:nvPicPr>
          <p:cNvPr id="328" name="Google Shape;328;p28"/>
          <p:cNvPicPr preferRelativeResize="0"/>
          <p:nvPr/>
        </p:nvPicPr>
        <p:blipFill>
          <a:blip r:embed="rId3">
            <a:alphaModFix/>
          </a:blip>
          <a:stretch>
            <a:fillRect/>
          </a:stretch>
        </p:blipFill>
        <p:spPr>
          <a:xfrm rot="-1239607">
            <a:off x="5379544" y="1830755"/>
            <a:ext cx="2628940" cy="4756250"/>
          </a:xfrm>
          <a:prstGeom prst="rect">
            <a:avLst/>
          </a:prstGeom>
          <a:noFill/>
          <a:ln>
            <a:noFill/>
          </a:ln>
        </p:spPr>
      </p:pic>
      <p:pic>
        <p:nvPicPr>
          <p:cNvPr id="329" name="Google Shape;329;p28"/>
          <p:cNvPicPr preferRelativeResize="0"/>
          <p:nvPr/>
        </p:nvPicPr>
        <p:blipFill rotWithShape="1">
          <a:blip r:embed="rId4"/>
          <a:srcRect l="8566" r="8566"/>
          <a:stretch/>
        </p:blipFill>
        <p:spPr>
          <a:xfrm rot="-1235799">
            <a:off x="5929535" y="2523808"/>
            <a:ext cx="1634796" cy="3508777"/>
          </a:xfrm>
          <a:prstGeom prst="roundRect">
            <a:avLst>
              <a:gd name="adj" fmla="val 12408"/>
            </a:avLst>
          </a:prstGeom>
          <a:noFill/>
          <a:ln>
            <a:noFill/>
          </a:ln>
        </p:spPr>
      </p:pic>
      <p:pic>
        <p:nvPicPr>
          <p:cNvPr id="330" name="Google Shape;330;p28"/>
          <p:cNvPicPr preferRelativeResize="0"/>
          <p:nvPr/>
        </p:nvPicPr>
        <p:blipFill rotWithShape="1">
          <a:blip r:embed="rId5">
            <a:alphaModFix/>
          </a:blip>
          <a:srcRect t="9629" b="80011"/>
          <a:stretch/>
        </p:blipFill>
        <p:spPr>
          <a:xfrm rot="-1239610">
            <a:off x="4788995" y="2396403"/>
            <a:ext cx="2628950" cy="492690"/>
          </a:xfrm>
          <a:prstGeom prst="rect">
            <a:avLst/>
          </a:prstGeom>
          <a:noFill/>
          <a:ln>
            <a:noFill/>
          </a:ln>
        </p:spPr>
      </p:pic>
      <p:sp>
        <p:nvSpPr>
          <p:cNvPr id="10" name="TextBox 9">
            <a:extLst>
              <a:ext uri="{FF2B5EF4-FFF2-40B4-BE49-F238E27FC236}">
                <a16:creationId xmlns:a16="http://schemas.microsoft.com/office/drawing/2014/main" id="{C4D02861-E92D-5A69-2434-8AB419B6C794}"/>
              </a:ext>
            </a:extLst>
          </p:cNvPr>
          <p:cNvSpPr txBox="1"/>
          <p:nvPr/>
        </p:nvSpPr>
        <p:spPr>
          <a:xfrm>
            <a:off x="3737429" y="2040621"/>
            <a:ext cx="5025580" cy="307777"/>
          </a:xfrm>
          <a:prstGeom prst="rect">
            <a:avLst/>
          </a:prstGeom>
          <a:noFill/>
        </p:spPr>
        <p:txBody>
          <a:bodyPr wrap="square" anchor="ctr">
            <a:spAutoFit/>
          </a:bodyPr>
          <a:lstStyle/>
          <a:p>
            <a:pPr marL="0" lvl="0" indent="0" algn="ctr" rtl="0">
              <a:spcBef>
                <a:spcPts val="0"/>
              </a:spcBef>
              <a:spcAft>
                <a:spcPts val="0"/>
              </a:spcAft>
              <a:buNone/>
            </a:pPr>
            <a:r>
              <a:rPr lang="vi-VN"/>
              <a:t>GIẢNG VIÊN HƯỚNG DẪN: ThS. TRẦN VĂN ĐỊNH</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12;p41">
            <a:extLst>
              <a:ext uri="{FF2B5EF4-FFF2-40B4-BE49-F238E27FC236}">
                <a16:creationId xmlns:a16="http://schemas.microsoft.com/office/drawing/2014/main" id="{03483CD2-EFCC-AFA0-ADC5-C059963C29B9}"/>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599" y="2664366"/>
            <a:ext cx="2419019" cy="862800"/>
          </a:xfrm>
        </p:spPr>
        <p:txBody>
          <a:bodyPr anchor="ctr"/>
          <a:lstStyle/>
          <a:p>
            <a:r>
              <a:rPr lang="en-US" sz="1600" dirty="0" err="1">
                <a:solidFill>
                  <a:srgbClr val="162535"/>
                </a:solidFill>
                <a:latin typeface="Consolas" panose="020B0609020204030204" pitchFamily="49" charset="0"/>
              </a:rPr>
              <a:t>Usecase</a:t>
            </a:r>
            <a:r>
              <a:rPr lang="en-US" sz="1600" dirty="0">
                <a:solidFill>
                  <a:srgbClr val="162535"/>
                </a:solidFill>
                <a:latin typeface="Consolas" panose="020B0609020204030204" pitchFamily="49" charset="0"/>
              </a:rPr>
              <a:t> </a:t>
            </a:r>
            <a:r>
              <a:rPr lang="en-US" sz="1600">
                <a:solidFill>
                  <a:srgbClr val="162535"/>
                </a:solidFill>
                <a:latin typeface="Consolas" panose="020B0609020204030204" pitchFamily="49" charset="0"/>
              </a:rPr>
              <a:t>Diagram:</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4" name="Picture 3"/>
          <p:cNvPicPr/>
          <p:nvPr/>
        </p:nvPicPr>
        <p:blipFill>
          <a:blip r:embed="rId2" cstate="print">
            <a:extLst>
              <a:ext uri="{28A0092B-C50C-407E-A947-70E740481C1C}">
                <a14:useLocalDpi xmlns:a14="http://schemas.microsoft.com/office/drawing/2010/main" val="0"/>
              </a:ext>
            </a:extLst>
          </a:blip>
          <a:stretch>
            <a:fillRect/>
          </a:stretch>
        </p:blipFill>
        <p:spPr>
          <a:xfrm>
            <a:off x="2953226" y="1169573"/>
            <a:ext cx="5767864" cy="3852386"/>
          </a:xfrm>
          <a:prstGeom prst="rect">
            <a:avLst/>
          </a:prstGeom>
        </p:spPr>
      </p:pic>
    </p:spTree>
    <p:extLst>
      <p:ext uri="{BB962C8B-B14F-4D97-AF65-F5344CB8AC3E}">
        <p14:creationId xmlns:p14="http://schemas.microsoft.com/office/powerpoint/2010/main" val="4075178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8736330" cy="703944"/>
          </a:xfrm>
          <a:prstGeom prst="roundRect">
            <a:avLst>
              <a:gd name="adj" fmla="val 50000"/>
            </a:avLst>
          </a:prstGeom>
          <a:solidFill>
            <a:srgbClr val="FFC000"/>
          </a:solidFill>
        </p:spPr>
        <p:txBody>
          <a:bodyPr anchor="ct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graphicFrame>
        <p:nvGraphicFramePr>
          <p:cNvPr id="6" name="Diagram 5">
            <a:extLst>
              <a:ext uri="{FF2B5EF4-FFF2-40B4-BE49-F238E27FC236}">
                <a16:creationId xmlns:a16="http://schemas.microsoft.com/office/drawing/2014/main" id="{C7D70F54-1C36-CD8C-EA70-F99DEF9B31F8}"/>
              </a:ext>
            </a:extLst>
          </p:cNvPr>
          <p:cNvGraphicFramePr/>
          <p:nvPr>
            <p:extLst>
              <p:ext uri="{D42A27DB-BD31-4B8C-83A1-F6EECF244321}">
                <p14:modId xmlns:p14="http://schemas.microsoft.com/office/powerpoint/2010/main" val="3653986896"/>
              </p:ext>
            </p:extLst>
          </p:nvPr>
        </p:nvGraphicFramePr>
        <p:xfrm>
          <a:off x="0" y="703944"/>
          <a:ext cx="9144000" cy="43754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53081257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Google Shape;512;p41">
            <a:extLst>
              <a:ext uri="{FF2B5EF4-FFF2-40B4-BE49-F238E27FC236}">
                <a16:creationId xmlns:a16="http://schemas.microsoft.com/office/drawing/2014/main" id="{9A0ECDD5-A855-BBA4-A98E-B82639BDDFE2}"/>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600" y="2611956"/>
            <a:ext cx="3346982" cy="862800"/>
          </a:xfrm>
        </p:spPr>
        <p:txBody>
          <a:bodyPr anchor="ctr"/>
          <a:lstStyle/>
          <a:p>
            <a:r>
              <a:rPr lang="en-US" sz="1600" dirty="0">
                <a:solidFill>
                  <a:srgbClr val="162535"/>
                </a:solidFill>
                <a:latin typeface="Consolas" panose="020B0609020204030204" pitchFamily="49" charset="0"/>
              </a:rPr>
              <a:t>Sequence Diagram </a:t>
            </a:r>
            <a:r>
              <a:rPr lang="en-US" sz="1600" dirty="0" err="1">
                <a:solidFill>
                  <a:srgbClr val="162535"/>
                </a:solidFill>
                <a:latin typeface="Consolas" panose="020B0609020204030204" pitchFamily="49" charset="0"/>
              </a:rPr>
              <a:t>Đăng</a:t>
            </a:r>
            <a:r>
              <a:rPr lang="en-US" sz="1600" dirty="0">
                <a:solidFill>
                  <a:srgbClr val="162535"/>
                </a:solidFill>
                <a:latin typeface="Consolas" panose="020B0609020204030204" pitchFamily="49" charset="0"/>
              </a:rPr>
              <a:t> </a:t>
            </a:r>
            <a:r>
              <a:rPr lang="en-US" sz="1600" err="1">
                <a:solidFill>
                  <a:srgbClr val="162535"/>
                </a:solidFill>
                <a:latin typeface="Consolas" panose="020B0609020204030204" pitchFamily="49" charset="0"/>
              </a:rPr>
              <a:t>nhập</a:t>
            </a:r>
            <a:r>
              <a:rPr lang="en-US" sz="1600">
                <a:solidFill>
                  <a:srgbClr val="162535"/>
                </a:solidFill>
                <a:latin typeface="Consolas" panose="020B0609020204030204" pitchFamily="49" charset="0"/>
              </a:rPr>
              <a:t>:</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5" name="Picture 4"/>
          <p:cNvPicPr/>
          <p:nvPr/>
        </p:nvPicPr>
        <p:blipFill>
          <a:blip r:embed="rId2" cstate="print">
            <a:extLst>
              <a:ext uri="{28A0092B-C50C-407E-A947-70E740481C1C}">
                <a14:useLocalDpi xmlns:a14="http://schemas.microsoft.com/office/drawing/2010/main" val="0"/>
              </a:ext>
            </a:extLst>
          </a:blip>
          <a:stretch>
            <a:fillRect/>
          </a:stretch>
        </p:blipFill>
        <p:spPr>
          <a:xfrm>
            <a:off x="4081462" y="1065133"/>
            <a:ext cx="4346258" cy="3956447"/>
          </a:xfrm>
          <a:prstGeom prst="rect">
            <a:avLst/>
          </a:prstGeom>
        </p:spPr>
      </p:pic>
    </p:spTree>
    <p:extLst>
      <p:ext uri="{BB962C8B-B14F-4D97-AF65-F5344CB8AC3E}">
        <p14:creationId xmlns:p14="http://schemas.microsoft.com/office/powerpoint/2010/main" val="6987041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512;p41">
            <a:extLst>
              <a:ext uri="{FF2B5EF4-FFF2-40B4-BE49-F238E27FC236}">
                <a16:creationId xmlns:a16="http://schemas.microsoft.com/office/drawing/2014/main" id="{7BA71401-72E2-0B5F-407C-47F537BF17C9}"/>
              </a:ext>
            </a:extLst>
          </p:cNvPr>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 name="Content Placeholder 2"/>
          <p:cNvSpPr>
            <a:spLocks noGrp="1"/>
          </p:cNvSpPr>
          <p:nvPr>
            <p:ph type="subTitle" idx="1"/>
          </p:nvPr>
        </p:nvSpPr>
        <p:spPr>
          <a:xfrm>
            <a:off x="472600" y="2680693"/>
            <a:ext cx="3427762" cy="862800"/>
          </a:xfrm>
        </p:spPr>
        <p:txBody>
          <a:bodyPr anchor="ctr"/>
          <a:lstStyle/>
          <a:p>
            <a:r>
              <a:rPr lang="en-US" sz="1600" dirty="0">
                <a:solidFill>
                  <a:srgbClr val="162535"/>
                </a:solidFill>
                <a:latin typeface="Consolas" panose="020B0609020204030204" pitchFamily="49" charset="0"/>
              </a:rPr>
              <a:t>Activity </a:t>
            </a:r>
            <a:r>
              <a:rPr lang="en-US" sz="1600">
                <a:solidFill>
                  <a:srgbClr val="162535"/>
                </a:solidFill>
                <a:latin typeface="Consolas" panose="020B0609020204030204" pitchFamily="49" charset="0"/>
              </a:rPr>
              <a:t>Diagram Đăng</a:t>
            </a:r>
            <a:r>
              <a:rPr lang="en-US" sz="1600" dirty="0">
                <a:solidFill>
                  <a:srgbClr val="162535"/>
                </a:solidFill>
                <a:latin typeface="Consolas" panose="020B0609020204030204" pitchFamily="49" charset="0"/>
              </a:rPr>
              <a:t> </a:t>
            </a:r>
            <a:r>
              <a:rPr lang="en-US" sz="1600">
                <a:solidFill>
                  <a:srgbClr val="162535"/>
                </a:solidFill>
                <a:latin typeface="Consolas" panose="020B0609020204030204" pitchFamily="49" charset="0"/>
              </a:rPr>
              <a:t>nhập:</a:t>
            </a:r>
            <a:endParaRPr lang="en-US" sz="1600" dirty="0">
              <a:solidFill>
                <a:srgbClr val="162535"/>
              </a:solidFill>
              <a:latin typeface="Consolas" panose="020B0609020204030204" pitchFamily="49" charset="0"/>
            </a:endParaRPr>
          </a:p>
        </p:txBody>
      </p:sp>
      <p:sp>
        <p:nvSpPr>
          <p:cNvPr id="2" name="Title 1"/>
          <p:cNvSpPr>
            <a:spLocks noGrp="1"/>
          </p:cNvSpPr>
          <p:nvPr>
            <p:ph type="title"/>
          </p:nvPr>
        </p:nvSpPr>
        <p:spPr/>
        <p:txBody>
          <a:bodyPr/>
          <a:lstStyle/>
          <a:p>
            <a:r>
              <a:rPr lang="en-US" dirty="0" err="1">
                <a:solidFill>
                  <a:schemeClr val="bg1"/>
                </a:solidFill>
              </a:rPr>
              <a:t>Chương</a:t>
            </a:r>
            <a:r>
              <a:rPr lang="en-US" dirty="0">
                <a:solidFill>
                  <a:schemeClr val="bg1"/>
                </a:solidFill>
              </a:rPr>
              <a:t> 2: </a:t>
            </a:r>
            <a:r>
              <a:rPr lang="en-US" dirty="0" err="1">
                <a:solidFill>
                  <a:schemeClr val="bg1"/>
                </a:solidFill>
              </a:rPr>
              <a:t>thiết</a:t>
            </a:r>
            <a:r>
              <a:rPr lang="en-US" dirty="0">
                <a:solidFill>
                  <a:schemeClr val="bg1"/>
                </a:solidFill>
              </a:rPr>
              <a:t> </a:t>
            </a:r>
            <a:r>
              <a:rPr lang="en-US" dirty="0" err="1">
                <a:solidFill>
                  <a:schemeClr val="bg1"/>
                </a:solidFill>
              </a:rPr>
              <a:t>kế</a:t>
            </a:r>
            <a:endParaRPr lang="vi-VN" dirty="0">
              <a:solidFill>
                <a:schemeClr val="bg1"/>
              </a:solidFill>
            </a:endParaRPr>
          </a:p>
        </p:txBody>
      </p:sp>
      <p:pic>
        <p:nvPicPr>
          <p:cNvPr id="7" name="Picture 6"/>
          <p:cNvPicPr/>
          <p:nvPr/>
        </p:nvPicPr>
        <p:blipFill rotWithShape="1">
          <a:blip r:embed="rId2">
            <a:extLst>
              <a:ext uri="{28A0092B-C50C-407E-A947-70E740481C1C}">
                <a14:useLocalDpi xmlns:a14="http://schemas.microsoft.com/office/drawing/2010/main" val="0"/>
              </a:ext>
            </a:extLst>
          </a:blip>
          <a:srcRect b="11876"/>
          <a:stretch/>
        </p:blipFill>
        <p:spPr>
          <a:xfrm>
            <a:off x="4360069" y="1163251"/>
            <a:ext cx="4269581" cy="3897684"/>
          </a:xfrm>
          <a:prstGeom prst="rect">
            <a:avLst/>
          </a:prstGeom>
        </p:spPr>
      </p:pic>
    </p:spTree>
    <p:extLst>
      <p:ext uri="{BB962C8B-B14F-4D97-AF65-F5344CB8AC3E}">
        <p14:creationId xmlns:p14="http://schemas.microsoft.com/office/powerpoint/2010/main" val="21337867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03</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8575" r="8575"/>
          <a:stretch/>
        </p:blipFill>
        <p:spPr>
          <a:xfrm rot="784785">
            <a:off x="6772788" y="2790160"/>
            <a:ext cx="1634506" cy="3508916"/>
          </a:xfrm>
          <a:prstGeom prst="roundRect">
            <a:avLst>
              <a:gd name="adj" fmla="val 12408"/>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extLst>
      <p:ext uri="{BB962C8B-B14F-4D97-AF65-F5344CB8AC3E}">
        <p14:creationId xmlns:p14="http://schemas.microsoft.com/office/powerpoint/2010/main" val="17547270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đăng nhập</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29"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rotWithShape="1">
            <a:blip r:embed="rId3"/>
            <a:srcRect l="3717" r="3717"/>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rotWithShape="1">
            <a:blip r:embed="rId4"/>
            <a:srcRect l="1809" r="1809"/>
            <a:stretch/>
          </p:blipFill>
          <p:spPr>
            <a:xfrm rot="3785">
              <a:off x="5829882" y="1053287"/>
              <a:ext cx="1634701" cy="3508804"/>
            </a:xfrm>
            <a:prstGeom prst="roundRect">
              <a:avLst>
                <a:gd name="adj" fmla="val 12408"/>
              </a:avLst>
            </a:prstGeom>
            <a:noFill/>
            <a:ln>
              <a:noFill/>
            </a:ln>
          </p:spPr>
        </p:pic>
      </p:grpSp>
      <p:grpSp>
        <p:nvGrpSpPr>
          <p:cNvPr id="26" name="Group 25">
            <a:extLst>
              <a:ext uri="{FF2B5EF4-FFF2-40B4-BE49-F238E27FC236}">
                <a16:creationId xmlns:a16="http://schemas.microsoft.com/office/drawing/2014/main" id="{EE2FF24D-E8AA-5AEF-DCE5-2D176EA658D8}"/>
              </a:ext>
            </a:extLst>
          </p:cNvPr>
          <p:cNvGrpSpPr/>
          <p:nvPr/>
        </p:nvGrpSpPr>
        <p:grpSpPr>
          <a:xfrm>
            <a:off x="5986441" y="904825"/>
            <a:ext cx="2880000" cy="4756250"/>
            <a:chOff x="5307642" y="346025"/>
            <a:chExt cx="2628940" cy="4756250"/>
          </a:xfrm>
        </p:grpSpPr>
        <p:pic>
          <p:nvPicPr>
            <p:cNvPr id="27" name="Google Shape;461;p37">
              <a:extLst>
                <a:ext uri="{FF2B5EF4-FFF2-40B4-BE49-F238E27FC236}">
                  <a16:creationId xmlns:a16="http://schemas.microsoft.com/office/drawing/2014/main" id="{D9496AEE-C3AC-B03C-620B-4FE7935B512F}"/>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8" name="Google Shape;462;p37">
              <a:extLst>
                <a:ext uri="{FF2B5EF4-FFF2-40B4-BE49-F238E27FC236}">
                  <a16:creationId xmlns:a16="http://schemas.microsoft.com/office/drawing/2014/main" id="{8C78E85B-92FB-FE52-575C-AE149D45B227}"/>
                </a:ext>
              </a:extLst>
            </p:cNvPr>
            <p:cNvPicPr preferRelativeResize="0"/>
            <p:nvPr/>
          </p:nvPicPr>
          <p:blipFill rotWithShape="1">
            <a:blip r:embed="rId5"/>
            <a:srcRect l="1036" t="9" r="-800" b="-9"/>
            <a:stretch/>
          </p:blipFill>
          <p:spPr>
            <a:xfrm rot="3785">
              <a:off x="5829882" y="1053287"/>
              <a:ext cx="1634701" cy="3508804"/>
            </a:xfrm>
            <a:prstGeom prst="roundRect">
              <a:avLst>
                <a:gd name="adj" fmla="val 12408"/>
              </a:avLst>
            </a:prstGeom>
            <a:noFill/>
            <a:ln>
              <a:noFill/>
            </a:ln>
          </p:spPr>
        </p:pic>
      </p:grpSp>
    </p:spTree>
    <p:extLst>
      <p:ext uri="{BB962C8B-B14F-4D97-AF65-F5344CB8AC3E}">
        <p14:creationId xmlns:p14="http://schemas.microsoft.com/office/powerpoint/2010/main" val="1405153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đăng ký</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30"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rotWithShape="1">
            <a:blip r:embed="rId3"/>
            <a:srcRect l="-518" r="421"/>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rotWithShape="1">
            <a:blip r:embed="rId4"/>
            <a:srcRect l="3106" r="-451"/>
            <a:stretch/>
          </p:blipFill>
          <p:spPr>
            <a:xfrm rot="3785">
              <a:off x="5829882" y="1053287"/>
              <a:ext cx="1634701" cy="3508804"/>
            </a:xfrm>
            <a:prstGeom prst="roundRect">
              <a:avLst>
                <a:gd name="adj" fmla="val 12408"/>
              </a:avLst>
            </a:prstGeom>
            <a:noFill/>
            <a:ln>
              <a:noFill/>
            </a:ln>
          </p:spPr>
        </p:pic>
      </p:grpSp>
      <p:grpSp>
        <p:nvGrpSpPr>
          <p:cNvPr id="26" name="Group 25">
            <a:extLst>
              <a:ext uri="{FF2B5EF4-FFF2-40B4-BE49-F238E27FC236}">
                <a16:creationId xmlns:a16="http://schemas.microsoft.com/office/drawing/2014/main" id="{EE2FF24D-E8AA-5AEF-DCE5-2D176EA658D8}"/>
              </a:ext>
            </a:extLst>
          </p:cNvPr>
          <p:cNvGrpSpPr/>
          <p:nvPr/>
        </p:nvGrpSpPr>
        <p:grpSpPr>
          <a:xfrm>
            <a:off x="5986441" y="904825"/>
            <a:ext cx="2880000" cy="4756250"/>
            <a:chOff x="5307642" y="346025"/>
            <a:chExt cx="2628940" cy="4756250"/>
          </a:xfrm>
        </p:grpSpPr>
        <p:pic>
          <p:nvPicPr>
            <p:cNvPr id="27" name="Google Shape;461;p37">
              <a:extLst>
                <a:ext uri="{FF2B5EF4-FFF2-40B4-BE49-F238E27FC236}">
                  <a16:creationId xmlns:a16="http://schemas.microsoft.com/office/drawing/2014/main" id="{D9496AEE-C3AC-B03C-620B-4FE7935B512F}"/>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8" name="Google Shape;462;p37">
              <a:extLst>
                <a:ext uri="{FF2B5EF4-FFF2-40B4-BE49-F238E27FC236}">
                  <a16:creationId xmlns:a16="http://schemas.microsoft.com/office/drawing/2014/main" id="{8C78E85B-92FB-FE52-575C-AE149D45B227}"/>
                </a:ext>
              </a:extLst>
            </p:cNvPr>
            <p:cNvPicPr preferRelativeResize="0"/>
            <p:nvPr/>
          </p:nvPicPr>
          <p:blipFill rotWithShape="1">
            <a:blip r:embed="rId5"/>
            <a:srcRect l="376" r="1704"/>
            <a:stretch/>
          </p:blipFill>
          <p:spPr>
            <a:xfrm rot="3785">
              <a:off x="5829882" y="1053287"/>
              <a:ext cx="1634701" cy="3508804"/>
            </a:xfrm>
            <a:prstGeom prst="roundRect">
              <a:avLst>
                <a:gd name="adj" fmla="val 12408"/>
              </a:avLst>
            </a:prstGeom>
            <a:noFill/>
            <a:ln>
              <a:noFill/>
            </a:ln>
          </p:spPr>
        </p:pic>
      </p:grpSp>
    </p:spTree>
    <p:extLst>
      <p:ext uri="{BB962C8B-B14F-4D97-AF65-F5344CB8AC3E}">
        <p14:creationId xmlns:p14="http://schemas.microsoft.com/office/powerpoint/2010/main" val="27544504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quên mật khẩu</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30"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rotWithShape="1">
            <a:blip r:embed="rId3"/>
            <a:srcRect l="364" t="2" r="1285" b="-2"/>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rotWithShape="1">
            <a:blip r:embed="rId4"/>
            <a:srcRect l="8568" r="8568"/>
            <a:stretch/>
          </p:blipFill>
          <p:spPr>
            <a:xfrm rot="3785">
              <a:off x="5829882" y="1053287"/>
              <a:ext cx="1634701" cy="3508804"/>
            </a:xfrm>
            <a:prstGeom prst="roundRect">
              <a:avLst>
                <a:gd name="adj" fmla="val 12408"/>
              </a:avLst>
            </a:prstGeom>
            <a:noFill/>
            <a:ln>
              <a:noFill/>
            </a:ln>
          </p:spPr>
        </p:pic>
      </p:grpSp>
      <p:grpSp>
        <p:nvGrpSpPr>
          <p:cNvPr id="26" name="Group 25">
            <a:extLst>
              <a:ext uri="{FF2B5EF4-FFF2-40B4-BE49-F238E27FC236}">
                <a16:creationId xmlns:a16="http://schemas.microsoft.com/office/drawing/2014/main" id="{EE2FF24D-E8AA-5AEF-DCE5-2D176EA658D8}"/>
              </a:ext>
            </a:extLst>
          </p:cNvPr>
          <p:cNvGrpSpPr/>
          <p:nvPr/>
        </p:nvGrpSpPr>
        <p:grpSpPr>
          <a:xfrm>
            <a:off x="5986441" y="904825"/>
            <a:ext cx="2880000" cy="4756250"/>
            <a:chOff x="5307642" y="346025"/>
            <a:chExt cx="2628940" cy="4756250"/>
          </a:xfrm>
        </p:grpSpPr>
        <p:pic>
          <p:nvPicPr>
            <p:cNvPr id="27" name="Google Shape;461;p37">
              <a:extLst>
                <a:ext uri="{FF2B5EF4-FFF2-40B4-BE49-F238E27FC236}">
                  <a16:creationId xmlns:a16="http://schemas.microsoft.com/office/drawing/2014/main" id="{D9496AEE-C3AC-B03C-620B-4FE7935B512F}"/>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8" name="Google Shape;462;p37">
              <a:extLst>
                <a:ext uri="{FF2B5EF4-FFF2-40B4-BE49-F238E27FC236}">
                  <a16:creationId xmlns:a16="http://schemas.microsoft.com/office/drawing/2014/main" id="{8C78E85B-92FB-FE52-575C-AE149D45B227}"/>
                </a:ext>
              </a:extLst>
            </p:cNvPr>
            <p:cNvPicPr preferRelativeResize="0"/>
            <p:nvPr/>
          </p:nvPicPr>
          <p:blipFill rotWithShape="1">
            <a:blip r:embed="rId5"/>
            <a:srcRect l="375" t="-359" r="2130" b="359"/>
            <a:stretch/>
          </p:blipFill>
          <p:spPr>
            <a:xfrm rot="3785">
              <a:off x="5829882" y="1053287"/>
              <a:ext cx="1634701" cy="3508804"/>
            </a:xfrm>
            <a:prstGeom prst="roundRect">
              <a:avLst>
                <a:gd name="adj" fmla="val 12408"/>
              </a:avLst>
            </a:prstGeom>
            <a:noFill/>
            <a:ln>
              <a:noFill/>
            </a:ln>
          </p:spPr>
        </p:pic>
      </p:grpSp>
    </p:spTree>
    <p:extLst>
      <p:ext uri="{BB962C8B-B14F-4D97-AF65-F5344CB8AC3E}">
        <p14:creationId xmlns:p14="http://schemas.microsoft.com/office/powerpoint/2010/main" val="35468936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thực đơn</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30"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rotWithShape="1">
            <a:blip r:embed="rId3"/>
            <a:srcRect l="103" r="107"/>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rotWithShape="1">
            <a:blip r:embed="rId4"/>
            <a:srcRect l="519" r="5"/>
            <a:stretch/>
          </p:blipFill>
          <p:spPr>
            <a:xfrm rot="3785">
              <a:off x="5829882" y="1053287"/>
              <a:ext cx="1634701" cy="3508804"/>
            </a:xfrm>
            <a:prstGeom prst="roundRect">
              <a:avLst>
                <a:gd name="adj" fmla="val 12408"/>
              </a:avLst>
            </a:prstGeom>
            <a:noFill/>
            <a:ln>
              <a:noFill/>
            </a:ln>
          </p:spPr>
        </p:pic>
      </p:grpSp>
      <p:grpSp>
        <p:nvGrpSpPr>
          <p:cNvPr id="26" name="Group 25">
            <a:extLst>
              <a:ext uri="{FF2B5EF4-FFF2-40B4-BE49-F238E27FC236}">
                <a16:creationId xmlns:a16="http://schemas.microsoft.com/office/drawing/2014/main" id="{EE2FF24D-E8AA-5AEF-DCE5-2D176EA658D8}"/>
              </a:ext>
            </a:extLst>
          </p:cNvPr>
          <p:cNvGrpSpPr/>
          <p:nvPr/>
        </p:nvGrpSpPr>
        <p:grpSpPr>
          <a:xfrm>
            <a:off x="5986441" y="904825"/>
            <a:ext cx="2880000" cy="4756250"/>
            <a:chOff x="5307642" y="346025"/>
            <a:chExt cx="2628940" cy="4756250"/>
          </a:xfrm>
        </p:grpSpPr>
        <p:pic>
          <p:nvPicPr>
            <p:cNvPr id="27" name="Google Shape;461;p37">
              <a:extLst>
                <a:ext uri="{FF2B5EF4-FFF2-40B4-BE49-F238E27FC236}">
                  <a16:creationId xmlns:a16="http://schemas.microsoft.com/office/drawing/2014/main" id="{D9496AEE-C3AC-B03C-620B-4FE7935B512F}"/>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8" name="Google Shape;462;p37">
              <a:extLst>
                <a:ext uri="{FF2B5EF4-FFF2-40B4-BE49-F238E27FC236}">
                  <a16:creationId xmlns:a16="http://schemas.microsoft.com/office/drawing/2014/main" id="{8C78E85B-92FB-FE52-575C-AE149D45B227}"/>
                </a:ext>
              </a:extLst>
            </p:cNvPr>
            <p:cNvPicPr preferRelativeResize="0"/>
            <p:nvPr/>
          </p:nvPicPr>
          <p:blipFill rotWithShape="1">
            <a:blip r:embed="rId5"/>
            <a:srcRect l="1050" r="201"/>
            <a:stretch/>
          </p:blipFill>
          <p:spPr>
            <a:xfrm rot="3785">
              <a:off x="5829882" y="1053287"/>
              <a:ext cx="1634701" cy="3508804"/>
            </a:xfrm>
            <a:prstGeom prst="roundRect">
              <a:avLst>
                <a:gd name="adj" fmla="val 12408"/>
              </a:avLst>
            </a:prstGeom>
            <a:noFill/>
            <a:ln>
              <a:noFill/>
            </a:ln>
          </p:spPr>
        </p:pic>
      </p:grpSp>
    </p:spTree>
    <p:extLst>
      <p:ext uri="{BB962C8B-B14F-4D97-AF65-F5344CB8AC3E}">
        <p14:creationId xmlns:p14="http://schemas.microsoft.com/office/powerpoint/2010/main" val="12353281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subTitle" idx="1"/>
          </p:nvPr>
        </p:nvSpPr>
        <p:spPr/>
        <p:txBody>
          <a:bodyPr/>
          <a:lstStyle/>
          <a:p>
            <a:pPr marL="0" indent="342900" eaLnBrk="0" fontAlgn="base" hangingPunct="0">
              <a:spcBef>
                <a:spcPct val="0"/>
              </a:spcBef>
              <a:spcAft>
                <a:spcPct val="0"/>
              </a:spcAft>
              <a:buNone/>
            </a:pPr>
            <a:r>
              <a:rPr lang="en-US" altLang="vi-VN" sz="1500" b="1">
                <a:latin typeface="Times New Roman" panose="02020603050405020304" pitchFamily="18" charset="0"/>
                <a:ea typeface="Times New Roman" panose="02020603050405020304" pitchFamily="18" charset="0"/>
                <a:cs typeface="Times New Roman" panose="02020603050405020304" pitchFamily="18" charset="0"/>
              </a:rPr>
              <a:t>3</a:t>
            </a:r>
            <a:r>
              <a:rPr lang="en-US" altLang="vi-VN" sz="1500" b="1" bmk="">
                <a:latin typeface="Times New Roman" panose="02020603050405020304" pitchFamily="18" charset="0"/>
                <a:ea typeface="Times New Roman" panose="02020603050405020304" pitchFamily="18" charset="0"/>
                <a:cs typeface="Times New Roman" panose="02020603050405020304" pitchFamily="18" charset="0"/>
              </a:rPr>
              <a:t>.1.1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M</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à</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ì</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r>
              <a:rPr lang="en-US" altLang="vi-VN" sz="1500" b="1" dirty="0" bmk="">
                <a:latin typeface="Times New Roman" panose="02020603050405020304" pitchFamily="18" charset="0"/>
                <a:ea typeface="Times New Roman" panose="02020603050405020304" pitchFamily="18" charset="0"/>
                <a:cs typeface="Times New Roman" panose="02020603050405020304" pitchFamily="18" charset="0"/>
              </a:rPr>
              <a:t> </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ch</a:t>
            </a:r>
            <a:r>
              <a:rPr lang="en-US" altLang="vi-VN" sz="1500" b="1" dirty="0" err="1" bmk="">
                <a:latin typeface="Calibri Light" panose="020F0302020204030204" pitchFamily="34" charset="0"/>
                <a:ea typeface="Times New Roman" panose="02020603050405020304" pitchFamily="18" charset="0"/>
                <a:cs typeface="Times New Roman" panose="02020603050405020304" pitchFamily="18" charset="0"/>
              </a:rPr>
              <a:t>í</a:t>
            </a:r>
            <a:r>
              <a:rPr lang="en-US" altLang="vi-VN" sz="1500" b="1" dirty="0" err="1" bmk="">
                <a:latin typeface="Times New Roman" panose="02020603050405020304" pitchFamily="18" charset="0"/>
                <a:ea typeface="Times New Roman" panose="02020603050405020304" pitchFamily="18" charset="0"/>
                <a:cs typeface="Times New Roman" panose="02020603050405020304" pitchFamily="18" charset="0"/>
              </a:rPr>
              <a:t>nh</a:t>
            </a:r>
            <a:endParaRPr lang="en-US" altLang="vi-VN" sz="1500" dirty="0">
              <a:latin typeface="Calibri Light" panose="020F0302020204030204" pitchFamily="34" charset="0"/>
              <a:ea typeface="Times New Roman" panose="02020603050405020304" pitchFamily="18" charset="0"/>
              <a:cs typeface="Times New Roman" panose="02020603050405020304" pitchFamily="18" charset="0"/>
            </a:endParaRPr>
          </a:p>
          <a:p>
            <a:endParaRPr lang="vi-VN" dirty="0"/>
          </a:p>
        </p:txBody>
      </p:sp>
      <p:sp>
        <p:nvSpPr>
          <p:cNvPr id="6" name="Title 5">
            <a:extLst>
              <a:ext uri="{FF2B5EF4-FFF2-40B4-BE49-F238E27FC236}">
                <a16:creationId xmlns:a16="http://schemas.microsoft.com/office/drawing/2014/main" id="{CDFB0AA5-CAAD-BCF4-2447-A8F216CA8F2F}"/>
              </a:ext>
            </a:extLst>
          </p:cNvPr>
          <p:cNvSpPr>
            <a:spLocks noGrp="1"/>
          </p:cNvSpPr>
          <p:nvPr>
            <p:ph type="title"/>
          </p:nvPr>
        </p:nvSpPr>
        <p:spPr/>
        <p:txBody>
          <a:bodyPr/>
          <a:lstStyle/>
          <a:p>
            <a:r>
              <a:rPr lang="vi-VN"/>
              <a:t>Giao diện đặt hàng</a:t>
            </a:r>
          </a:p>
        </p:txBody>
      </p:sp>
      <p:sp>
        <p:nvSpPr>
          <p:cNvPr id="10" name="Rectangle 3"/>
          <p:cNvSpPr>
            <a:spLocks noChangeArrowheads="1"/>
          </p:cNvSpPr>
          <p:nvPr/>
        </p:nvSpPr>
        <p:spPr bwMode="auto">
          <a:xfrm>
            <a:off x="175261" y="4491058"/>
            <a:ext cx="138564"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580" tIns="34290" rIns="68580" bIns="34290" numCol="1" anchor="ctr" anchorCtr="0" compatLnSpc="1">
            <a:prstTxWarp prst="textNoShape">
              <a:avLst/>
            </a:prstTxWarp>
            <a:spAutoFit/>
          </a:bodyPr>
          <a:lstStyle/>
          <a:p>
            <a:endParaRPr lang="vi-VN" sz="1050"/>
          </a:p>
        </p:txBody>
      </p:sp>
      <p:grpSp>
        <p:nvGrpSpPr>
          <p:cNvPr id="20" name="Group 19">
            <a:extLst>
              <a:ext uri="{FF2B5EF4-FFF2-40B4-BE49-F238E27FC236}">
                <a16:creationId xmlns:a16="http://schemas.microsoft.com/office/drawing/2014/main" id="{4B7646FE-63AD-9289-9EAC-97095F8F541E}"/>
              </a:ext>
            </a:extLst>
          </p:cNvPr>
          <p:cNvGrpSpPr/>
          <p:nvPr/>
        </p:nvGrpSpPr>
        <p:grpSpPr>
          <a:xfrm>
            <a:off x="3257530" y="904825"/>
            <a:ext cx="2880000" cy="4756250"/>
            <a:chOff x="5307642" y="346025"/>
            <a:chExt cx="2628940" cy="4756250"/>
          </a:xfrm>
        </p:grpSpPr>
        <p:pic>
          <p:nvPicPr>
            <p:cNvPr id="21" name="Google Shape;461;p37">
              <a:extLst>
                <a:ext uri="{FF2B5EF4-FFF2-40B4-BE49-F238E27FC236}">
                  <a16:creationId xmlns:a16="http://schemas.microsoft.com/office/drawing/2014/main" id="{D0908BE8-0EBB-C88F-BF57-293F7F4F2157}"/>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2" name="Google Shape;462;p37">
              <a:extLst>
                <a:ext uri="{FF2B5EF4-FFF2-40B4-BE49-F238E27FC236}">
                  <a16:creationId xmlns:a16="http://schemas.microsoft.com/office/drawing/2014/main" id="{A2670D61-E869-7ED7-0961-BAEF539DAD63}"/>
                </a:ext>
              </a:extLst>
            </p:cNvPr>
            <p:cNvPicPr preferRelativeResize="0"/>
            <p:nvPr/>
          </p:nvPicPr>
          <p:blipFill rotWithShape="1">
            <a:blip r:embed="rId3"/>
            <a:srcRect l="-525" r="108"/>
            <a:stretch/>
          </p:blipFill>
          <p:spPr>
            <a:xfrm rot="3785">
              <a:off x="5829882" y="1053287"/>
              <a:ext cx="1634701" cy="3508804"/>
            </a:xfrm>
            <a:prstGeom prst="roundRect">
              <a:avLst>
                <a:gd name="adj" fmla="val 12408"/>
              </a:avLst>
            </a:prstGeom>
            <a:noFill/>
            <a:ln>
              <a:noFill/>
            </a:ln>
          </p:spPr>
        </p:pic>
      </p:grpSp>
      <p:grpSp>
        <p:nvGrpSpPr>
          <p:cNvPr id="23" name="Group 22">
            <a:extLst>
              <a:ext uri="{FF2B5EF4-FFF2-40B4-BE49-F238E27FC236}">
                <a16:creationId xmlns:a16="http://schemas.microsoft.com/office/drawing/2014/main" id="{823A0694-3305-F9E9-28B2-5654806B6B01}"/>
              </a:ext>
            </a:extLst>
          </p:cNvPr>
          <p:cNvGrpSpPr/>
          <p:nvPr/>
        </p:nvGrpSpPr>
        <p:grpSpPr>
          <a:xfrm>
            <a:off x="528619" y="904825"/>
            <a:ext cx="2880000" cy="4756250"/>
            <a:chOff x="5307642" y="346025"/>
            <a:chExt cx="2628940" cy="4756250"/>
          </a:xfrm>
        </p:grpSpPr>
        <p:pic>
          <p:nvPicPr>
            <p:cNvPr id="24" name="Google Shape;461;p37">
              <a:extLst>
                <a:ext uri="{FF2B5EF4-FFF2-40B4-BE49-F238E27FC236}">
                  <a16:creationId xmlns:a16="http://schemas.microsoft.com/office/drawing/2014/main" id="{163AA50C-0603-D5E3-6CA8-1CBA73A8BA45}"/>
                </a:ext>
              </a:extLst>
            </p:cNvPr>
            <p:cNvPicPr preferRelativeResize="0"/>
            <p:nvPr/>
          </p:nvPicPr>
          <p:blipFill>
            <a:blip r:embed="rId2">
              <a:alphaModFix/>
            </a:blip>
            <a:stretch>
              <a:fillRect/>
            </a:stretch>
          </p:blipFill>
          <p:spPr>
            <a:xfrm>
              <a:off x="5307642" y="346025"/>
              <a:ext cx="2628940" cy="4756250"/>
            </a:xfrm>
            <a:prstGeom prst="rect">
              <a:avLst/>
            </a:prstGeom>
            <a:noFill/>
            <a:ln>
              <a:noFill/>
            </a:ln>
          </p:spPr>
        </p:pic>
        <p:pic>
          <p:nvPicPr>
            <p:cNvPr id="25" name="Google Shape;462;p37">
              <a:extLst>
                <a:ext uri="{FF2B5EF4-FFF2-40B4-BE49-F238E27FC236}">
                  <a16:creationId xmlns:a16="http://schemas.microsoft.com/office/drawing/2014/main" id="{227457E1-39D6-F0BB-DA28-39FF70B8E323}"/>
                </a:ext>
              </a:extLst>
            </p:cNvPr>
            <p:cNvPicPr preferRelativeResize="0"/>
            <p:nvPr/>
          </p:nvPicPr>
          <p:blipFill rotWithShape="1">
            <a:blip r:embed="rId4"/>
            <a:srcRect l="514" r="1414"/>
            <a:stretch/>
          </p:blipFill>
          <p:spPr>
            <a:xfrm rot="3785">
              <a:off x="5829882" y="1053287"/>
              <a:ext cx="1634701" cy="3508804"/>
            </a:xfrm>
            <a:prstGeom prst="roundRect">
              <a:avLst>
                <a:gd name="adj" fmla="val 12408"/>
              </a:avLst>
            </a:prstGeom>
            <a:noFill/>
            <a:ln>
              <a:noFill/>
            </a:ln>
          </p:spPr>
        </p:pic>
      </p:grpSp>
    </p:spTree>
    <p:extLst>
      <p:ext uri="{BB962C8B-B14F-4D97-AF65-F5344CB8AC3E}">
        <p14:creationId xmlns:p14="http://schemas.microsoft.com/office/powerpoint/2010/main" val="28154988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5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000" b="1" i="0" u="none" strike="noStrike" kern="0" cap="none" spc="0" normalizeH="0" baseline="0" noProof="0">
              <a:ln>
                <a:noFill/>
              </a:ln>
              <a:solidFill>
                <a:srgbClr val="FBF9EA"/>
              </a:solidFill>
              <a:effectLst/>
              <a:uLnTx/>
              <a:uFillTx/>
              <a:latin typeface="Montserrat"/>
              <a:ea typeface="Montserrat"/>
              <a:cs typeface="Montserrat"/>
              <a:sym typeface="Montserrat"/>
            </a:endParaRPr>
          </a:p>
        </p:txBody>
      </p:sp>
      <p:sp>
        <p:nvSpPr>
          <p:cNvPr id="727" name="Google Shape;727;p50"/>
          <p:cNvSpPr txBox="1">
            <a:spLocks noGrp="1"/>
          </p:cNvSpPr>
          <p:nvPr>
            <p:ph type="title" idx="6"/>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Nhóm 8</a:t>
            </a:r>
            <a:endParaRPr>
              <a:solidFill>
                <a:schemeClr val="lt1"/>
              </a:solidFill>
            </a:endParaRPr>
          </a:p>
        </p:txBody>
      </p:sp>
      <p:grpSp>
        <p:nvGrpSpPr>
          <p:cNvPr id="18" name="Group 17">
            <a:extLst>
              <a:ext uri="{FF2B5EF4-FFF2-40B4-BE49-F238E27FC236}">
                <a16:creationId xmlns:a16="http://schemas.microsoft.com/office/drawing/2014/main" id="{4C11606C-1EEA-2A05-1430-8C41E258C9BC}"/>
              </a:ext>
            </a:extLst>
          </p:cNvPr>
          <p:cNvGrpSpPr/>
          <p:nvPr/>
        </p:nvGrpSpPr>
        <p:grpSpPr>
          <a:xfrm>
            <a:off x="1412275" y="1523986"/>
            <a:ext cx="6319449" cy="3030376"/>
            <a:chOff x="529472" y="1599735"/>
            <a:chExt cx="4784390" cy="2200460"/>
          </a:xfrm>
        </p:grpSpPr>
        <p:grpSp>
          <p:nvGrpSpPr>
            <p:cNvPr id="15" name="Group 14">
              <a:extLst>
                <a:ext uri="{FF2B5EF4-FFF2-40B4-BE49-F238E27FC236}">
                  <a16:creationId xmlns:a16="http://schemas.microsoft.com/office/drawing/2014/main" id="{D710A590-CA7B-E240-3D35-01B4907983DF}"/>
                </a:ext>
              </a:extLst>
            </p:cNvPr>
            <p:cNvGrpSpPr/>
            <p:nvPr/>
          </p:nvGrpSpPr>
          <p:grpSpPr>
            <a:xfrm>
              <a:off x="619472" y="1599735"/>
              <a:ext cx="4694390" cy="1892683"/>
              <a:chOff x="719998" y="2013392"/>
              <a:chExt cx="4694390" cy="1892683"/>
            </a:xfrm>
          </p:grpSpPr>
          <p:sp>
            <p:nvSpPr>
              <p:cNvPr id="723" name="Google Shape;723;p50"/>
              <p:cNvSpPr/>
              <p:nvPr/>
            </p:nvSpPr>
            <p:spPr>
              <a:xfrm>
                <a:off x="719998" y="3438075"/>
                <a:ext cx="1362762" cy="468000"/>
              </a:xfrm>
              <a:prstGeom prst="roundRect">
                <a:avLst>
                  <a:gd name="adj" fmla="val 25128"/>
                </a:avLst>
              </a:prstGeom>
              <a:solidFill>
                <a:schemeClr val="dk1"/>
              </a:solidFill>
              <a:ln>
                <a:noFill/>
              </a:ln>
            </p:spPr>
            <p:txBody>
              <a:bodyPr spcFirstLastPara="1" wrap="square" lIns="91425" tIns="91425" rIns="91425" bIns="91425"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chemeClr val="bg1"/>
                    </a:solidFill>
                    <a:effectLst/>
                    <a:uLnTx/>
                    <a:uFillTx/>
                    <a:latin typeface="Arial"/>
                    <a:cs typeface="Arial"/>
                    <a:sym typeface="Arial"/>
                  </a:rPr>
                  <a:t>Lê Văn Cường</a:t>
                </a:r>
                <a:endParaRPr kumimoji="0" sz="1400" b="0" i="0" u="none" strike="noStrike" kern="0" cap="none" spc="0" normalizeH="0" baseline="0" noProof="0">
                  <a:ln>
                    <a:noFill/>
                  </a:ln>
                  <a:solidFill>
                    <a:schemeClr val="bg1"/>
                  </a:solidFill>
                  <a:effectLst/>
                  <a:uLnTx/>
                  <a:uFillTx/>
                  <a:latin typeface="Arial"/>
                  <a:cs typeface="Arial"/>
                  <a:sym typeface="Arial"/>
                </a:endParaRPr>
              </a:p>
            </p:txBody>
          </p:sp>
          <p:grpSp>
            <p:nvGrpSpPr>
              <p:cNvPr id="12" name="Group 11">
                <a:extLst>
                  <a:ext uri="{FF2B5EF4-FFF2-40B4-BE49-F238E27FC236}">
                    <a16:creationId xmlns:a16="http://schemas.microsoft.com/office/drawing/2014/main" id="{D73AEC99-58D2-A137-583A-080ADE856081}"/>
                  </a:ext>
                </a:extLst>
              </p:cNvPr>
              <p:cNvGrpSpPr/>
              <p:nvPr/>
            </p:nvGrpSpPr>
            <p:grpSpPr>
              <a:xfrm>
                <a:off x="720000" y="2013392"/>
                <a:ext cx="4694388" cy="1307042"/>
                <a:chOff x="547588" y="1334820"/>
                <a:chExt cx="4694388" cy="1307042"/>
              </a:xfrm>
            </p:grpSpPr>
            <p:pic>
              <p:nvPicPr>
                <p:cNvPr id="731" name="Google Shape;731;p50"/>
                <p:cNvPicPr preferRelativeResize="0"/>
                <p:nvPr/>
              </p:nvPicPr>
              <p:blipFill rotWithShape="1">
                <a:blip r:embed="rId3"/>
                <a:srcRect/>
                <a:stretch/>
              </p:blipFill>
              <p:spPr>
                <a:xfrm>
                  <a:off x="547588" y="1334821"/>
                  <a:ext cx="1362762" cy="1307041"/>
                </a:xfrm>
                <a:prstGeom prst="roundRect">
                  <a:avLst>
                    <a:gd name="adj" fmla="val 16336"/>
                  </a:avLst>
                </a:prstGeom>
                <a:noFill/>
                <a:ln>
                  <a:noFill/>
                </a:ln>
              </p:spPr>
            </p:pic>
            <p:pic>
              <p:nvPicPr>
                <p:cNvPr id="27" name="Google Shape;731;p50">
                  <a:extLst>
                    <a:ext uri="{FF2B5EF4-FFF2-40B4-BE49-F238E27FC236}">
                      <a16:creationId xmlns:a16="http://schemas.microsoft.com/office/drawing/2014/main" id="{94BE38C8-BA7A-B641-E297-F49F5F1D1DE6}"/>
                    </a:ext>
                  </a:extLst>
                </p:cNvPr>
                <p:cNvPicPr preferRelativeResize="0"/>
                <p:nvPr/>
              </p:nvPicPr>
              <p:blipFill rotWithShape="1">
                <a:blip r:embed="rId4"/>
                <a:srcRect/>
                <a:stretch/>
              </p:blipFill>
              <p:spPr>
                <a:xfrm>
                  <a:off x="3879214" y="1334820"/>
                  <a:ext cx="1362762" cy="1307041"/>
                </a:xfrm>
                <a:prstGeom prst="roundRect">
                  <a:avLst>
                    <a:gd name="adj" fmla="val 16336"/>
                  </a:avLst>
                </a:prstGeom>
                <a:noFill/>
                <a:ln>
                  <a:noFill/>
                </a:ln>
              </p:spPr>
            </p:pic>
          </p:grpSp>
          <p:sp>
            <p:nvSpPr>
              <p:cNvPr id="37" name="Google Shape;723;p50">
                <a:extLst>
                  <a:ext uri="{FF2B5EF4-FFF2-40B4-BE49-F238E27FC236}">
                    <a16:creationId xmlns:a16="http://schemas.microsoft.com/office/drawing/2014/main" id="{7D52E2A1-3DD8-CD6C-094B-9AD3F66F8FB4}"/>
                  </a:ext>
                </a:extLst>
              </p:cNvPr>
              <p:cNvSpPr/>
              <p:nvPr/>
            </p:nvSpPr>
            <p:spPr>
              <a:xfrm>
                <a:off x="4051625" y="3438075"/>
                <a:ext cx="1362762" cy="468000"/>
              </a:xfrm>
              <a:prstGeom prst="roundRect">
                <a:avLst>
                  <a:gd name="adj" fmla="val 25128"/>
                </a:avLst>
              </a:prstGeom>
              <a:solidFill>
                <a:schemeClr val="dk1"/>
              </a:solidFill>
              <a:ln>
                <a:noFill/>
              </a:ln>
            </p:spPr>
            <p:txBody>
              <a:bodyPr spcFirstLastPara="1" wrap="square" lIns="91425" tIns="91425" rIns="91425" bIns="91425" anchor="ctr" anchorCtr="0">
                <a:noAutofit/>
              </a:bodyPr>
              <a:lstStyle/>
              <a:p>
                <a:pPr algn="ctr"/>
                <a:r>
                  <a:rPr lang="en-US">
                    <a:solidFill>
                      <a:schemeClr val="bg1"/>
                    </a:solidFill>
                  </a:rPr>
                  <a:t>Bành Đăng Khoa</a:t>
                </a:r>
              </a:p>
            </p:txBody>
          </p:sp>
        </p:grpSp>
        <p:sp>
          <p:nvSpPr>
            <p:cNvPr id="16" name="TextBox 15">
              <a:extLst>
                <a:ext uri="{FF2B5EF4-FFF2-40B4-BE49-F238E27FC236}">
                  <a16:creationId xmlns:a16="http://schemas.microsoft.com/office/drawing/2014/main" id="{6EAD837D-8FED-B0BD-2513-01E0AE551284}"/>
                </a:ext>
              </a:extLst>
            </p:cNvPr>
            <p:cNvSpPr txBox="1"/>
            <p:nvPr/>
          </p:nvSpPr>
          <p:spPr>
            <a:xfrm>
              <a:off x="529472" y="3492418"/>
              <a:ext cx="1452761" cy="223487"/>
            </a:xfrm>
            <a:prstGeom prst="rect">
              <a:avLst/>
            </a:prstGeom>
            <a:noFill/>
          </p:spPr>
          <p:txBody>
            <a:bodyPr wrap="square" rtlCol="0">
              <a:spAutoFit/>
            </a:bodyPr>
            <a:lstStyle/>
            <a:p>
              <a:pPr algn="ctr"/>
              <a:r>
                <a:rPr lang="en-US"/>
                <a:t>19110332</a:t>
              </a:r>
              <a:endParaRPr lang="vi-VN"/>
            </a:p>
          </p:txBody>
        </p:sp>
        <p:sp>
          <p:nvSpPr>
            <p:cNvPr id="44" name="TextBox 43">
              <a:extLst>
                <a:ext uri="{FF2B5EF4-FFF2-40B4-BE49-F238E27FC236}">
                  <a16:creationId xmlns:a16="http://schemas.microsoft.com/office/drawing/2014/main" id="{7B405A32-719B-A384-13A6-9854421E80F9}"/>
                </a:ext>
              </a:extLst>
            </p:cNvPr>
            <p:cNvSpPr txBox="1"/>
            <p:nvPr/>
          </p:nvSpPr>
          <p:spPr>
            <a:xfrm>
              <a:off x="3951100" y="3492418"/>
              <a:ext cx="1260000" cy="307777"/>
            </a:xfrm>
            <a:prstGeom prst="rect">
              <a:avLst/>
            </a:prstGeom>
            <a:noFill/>
          </p:spPr>
          <p:txBody>
            <a:bodyPr wrap="square" rtlCol="0">
              <a:spAutoFit/>
            </a:bodyPr>
            <a:lstStyle/>
            <a:p>
              <a:pPr algn="ctr"/>
              <a:r>
                <a:rPr lang="en-US"/>
                <a:t>191100378</a:t>
              </a:r>
              <a:endParaRPr lang="vi-VN"/>
            </a:p>
          </p:txBody>
        </p:sp>
      </p:grpSp>
    </p:spTree>
    <p:extLst>
      <p:ext uri="{BB962C8B-B14F-4D97-AF65-F5344CB8AC3E}">
        <p14:creationId xmlns:p14="http://schemas.microsoft.com/office/powerpoint/2010/main" val="33313437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Hướng phát triển</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4</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8575" r="8575"/>
          <a:stretch/>
        </p:blipFill>
        <p:spPr>
          <a:xfrm rot="784785">
            <a:off x="6772788" y="2790160"/>
            <a:ext cx="1634506" cy="3508916"/>
          </a:xfrm>
          <a:prstGeom prst="roundRect">
            <a:avLst>
              <a:gd name="adj" fmla="val 12408"/>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extLst>
      <p:ext uri="{BB962C8B-B14F-4D97-AF65-F5344CB8AC3E}">
        <p14:creationId xmlns:p14="http://schemas.microsoft.com/office/powerpoint/2010/main" val="34274695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36"/>
          <p:cNvSpPr/>
          <p:nvPr/>
        </p:nvSpPr>
        <p:spPr>
          <a:xfrm>
            <a:off x="719999" y="902400"/>
            <a:ext cx="3550475"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448" name="Google Shape;448;p36"/>
          <p:cNvSpPr/>
          <p:nvPr/>
        </p:nvSpPr>
        <p:spPr>
          <a:xfrm>
            <a:off x="4775199" y="902400"/>
            <a:ext cx="3667075" cy="30234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49" name="Google Shape;449;p36"/>
          <p:cNvSpPr txBox="1">
            <a:spLocks noGrp="1"/>
          </p:cNvSpPr>
          <p:nvPr>
            <p:ph type="subTitle" idx="1"/>
          </p:nvPr>
        </p:nvSpPr>
        <p:spPr>
          <a:xfrm>
            <a:off x="948600" y="1494971"/>
            <a:ext cx="3270700" cy="2233079"/>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vi-VN"/>
              <a:t>Ưu điểm:</a:t>
            </a:r>
          </a:p>
          <a:p>
            <a:pPr marL="285750" lvl="0" indent="-285750" algn="l" rtl="0">
              <a:spcBef>
                <a:spcPts val="0"/>
              </a:spcBef>
              <a:spcAft>
                <a:spcPts val="0"/>
              </a:spcAft>
              <a:buFont typeface="Arial" panose="020B0604020202020204" pitchFamily="34" charset="0"/>
              <a:buChar char="•"/>
            </a:pPr>
            <a:r>
              <a:rPr lang="vi-VN"/>
              <a:t>Giao diện ưa nhìn</a:t>
            </a:r>
          </a:p>
          <a:p>
            <a:pPr marL="285750" lvl="0" indent="-285750" algn="l" rtl="0">
              <a:spcBef>
                <a:spcPts val="0"/>
              </a:spcBef>
              <a:spcAft>
                <a:spcPts val="0"/>
              </a:spcAft>
              <a:buFont typeface="Arial" panose="020B0604020202020204" pitchFamily="34" charset="0"/>
              <a:buChar char="•"/>
            </a:pPr>
            <a:r>
              <a:rPr lang="vi-VN"/>
              <a:t>Tác vụ dễ thực hiện</a:t>
            </a:r>
          </a:p>
          <a:p>
            <a:pPr marL="285750" lvl="0" indent="-285750" algn="l" rtl="0">
              <a:spcBef>
                <a:spcPts val="0"/>
              </a:spcBef>
              <a:spcAft>
                <a:spcPts val="0"/>
              </a:spcAft>
              <a:buFont typeface="Arial" panose="020B0604020202020204" pitchFamily="34" charset="0"/>
              <a:buChar char="•"/>
            </a:pPr>
            <a:r>
              <a:rPr lang="vi-VN"/>
              <a:t>Đặt món nhanh, chính xác</a:t>
            </a:r>
          </a:p>
          <a:p>
            <a:pPr marL="0" lvl="0" indent="0" algn="l" rtl="0">
              <a:spcBef>
                <a:spcPts val="0"/>
              </a:spcBef>
              <a:spcAft>
                <a:spcPts val="0"/>
              </a:spcAft>
              <a:buNone/>
            </a:pPr>
            <a:r>
              <a:rPr lang="vi-VN"/>
              <a:t>Nhược điểm:</a:t>
            </a:r>
          </a:p>
          <a:p>
            <a:pPr marL="285750" lvl="0" indent="-285750" algn="l" rtl="0">
              <a:spcBef>
                <a:spcPts val="0"/>
              </a:spcBef>
              <a:spcAft>
                <a:spcPts val="0"/>
              </a:spcAft>
              <a:buFont typeface="Arial" panose="020B0604020202020204" pitchFamily="34" charset="0"/>
              <a:buChar char="•"/>
            </a:pPr>
            <a:r>
              <a:rPr lang="vi-VN"/>
              <a:t>Chưa đa dạng về phương thức đăng ký cho người dùng</a:t>
            </a:r>
          </a:p>
          <a:p>
            <a:pPr marL="285750" lvl="0" indent="-285750" algn="l" rtl="0">
              <a:spcBef>
                <a:spcPts val="0"/>
              </a:spcBef>
              <a:spcAft>
                <a:spcPts val="0"/>
              </a:spcAft>
              <a:buFont typeface="Arial" panose="020B0604020202020204" pitchFamily="34" charset="0"/>
              <a:buChar char="•"/>
            </a:pPr>
            <a:r>
              <a:rPr lang="vi-VN"/>
              <a:t>Xác thực đầu chưa đa dạng về phương thức</a:t>
            </a:r>
          </a:p>
          <a:p>
            <a:pPr marL="285750" lvl="0" indent="-285750" algn="l" rtl="0">
              <a:spcBef>
                <a:spcPts val="0"/>
              </a:spcBef>
              <a:spcAft>
                <a:spcPts val="0"/>
              </a:spcAft>
              <a:buFont typeface="Arial" panose="020B0604020202020204" pitchFamily="34" charset="0"/>
              <a:buChar char="•"/>
            </a:pPr>
            <a:r>
              <a:rPr lang="vi-VN"/>
              <a:t>Chưa có tác vụ định vị người dùng</a:t>
            </a:r>
          </a:p>
        </p:txBody>
      </p:sp>
      <p:sp>
        <p:nvSpPr>
          <p:cNvPr id="450" name="Google Shape;450;p36"/>
          <p:cNvSpPr txBox="1">
            <a:spLocks noGrp="1"/>
          </p:cNvSpPr>
          <p:nvPr>
            <p:ph type="title"/>
          </p:nvPr>
        </p:nvSpPr>
        <p:spPr>
          <a:xfrm>
            <a:off x="948600" y="902401"/>
            <a:ext cx="2500200" cy="59257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t>Hiện tại</a:t>
            </a:r>
            <a:endParaRPr/>
          </a:p>
        </p:txBody>
      </p:sp>
      <p:sp>
        <p:nvSpPr>
          <p:cNvPr id="451" name="Google Shape;451;p36"/>
          <p:cNvSpPr txBox="1">
            <a:spLocks noGrp="1"/>
          </p:cNvSpPr>
          <p:nvPr>
            <p:ph type="subTitle" idx="2"/>
          </p:nvPr>
        </p:nvSpPr>
        <p:spPr>
          <a:xfrm>
            <a:off x="5007429" y="1494971"/>
            <a:ext cx="2626046" cy="2233079"/>
          </a:xfrm>
          <a:prstGeom prst="rect">
            <a:avLst/>
          </a:prstGeom>
        </p:spPr>
        <p:txBody>
          <a:bodyPr spcFirstLastPara="1" wrap="square" lIns="0" tIns="0" rIns="0" bIns="0" anchor="t" anchorCtr="0">
            <a:noAutofit/>
          </a:bodyPr>
          <a:lstStyle/>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Giao diện sinh động hơn; </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Thêm nhiều tác vụ như: tích điểm đổi voucher, </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Đa dạng hóa các phương thức đăng ký, đăng nhập</a:t>
            </a:r>
          </a:p>
          <a:p>
            <a:pPr marL="285750" lvl="0" indent="-285750" algn="l" rtl="0">
              <a:spcBef>
                <a:spcPts val="0"/>
              </a:spcBef>
              <a:spcAft>
                <a:spcPts val="0"/>
              </a:spcAft>
              <a:buClr>
                <a:schemeClr val="bg1"/>
              </a:buClr>
              <a:buFont typeface="Arial" panose="020B0604020202020204" pitchFamily="34" charset="0"/>
              <a:buChar char="•"/>
            </a:pPr>
            <a:r>
              <a:rPr lang="vi-VN">
                <a:solidFill>
                  <a:schemeClr val="lt1"/>
                </a:solidFill>
              </a:rPr>
              <a:t>Đa dạng hình thức thanh toán</a:t>
            </a:r>
          </a:p>
        </p:txBody>
      </p:sp>
      <p:sp>
        <p:nvSpPr>
          <p:cNvPr id="452" name="Google Shape;452;p36"/>
          <p:cNvSpPr txBox="1">
            <a:spLocks noGrp="1"/>
          </p:cNvSpPr>
          <p:nvPr>
            <p:ph type="title" idx="3"/>
          </p:nvPr>
        </p:nvSpPr>
        <p:spPr>
          <a:xfrm>
            <a:off x="5007429" y="902400"/>
            <a:ext cx="2878946" cy="592571"/>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Tương lai</a:t>
            </a:r>
            <a:endParaRPr>
              <a:solidFill>
                <a:schemeClr val="lt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Rounded Corners 22">
            <a:extLst>
              <a:ext uri="{FF2B5EF4-FFF2-40B4-BE49-F238E27FC236}">
                <a16:creationId xmlns:a16="http://schemas.microsoft.com/office/drawing/2014/main" id="{1008324B-E9D9-7D11-4FA1-2E48AF40DBB8}"/>
              </a:ext>
            </a:extLst>
          </p:cNvPr>
          <p:cNvSpPr/>
          <p:nvPr/>
        </p:nvSpPr>
        <p:spPr>
          <a:xfrm>
            <a:off x="335280" y="899159"/>
            <a:ext cx="5066795" cy="3034211"/>
          </a:xfrm>
          <a:prstGeom prst="roundRect">
            <a:avLst>
              <a:gd name="adj" fmla="val 8128"/>
            </a:avLst>
          </a:prstGeom>
          <a:solidFill>
            <a:srgbClr val="ECBD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22" name="Rectangle: Rounded Corners 21">
            <a:extLst>
              <a:ext uri="{FF2B5EF4-FFF2-40B4-BE49-F238E27FC236}">
                <a16:creationId xmlns:a16="http://schemas.microsoft.com/office/drawing/2014/main" id="{A855CBC0-787F-11C8-8383-3D6D9FB6B627}"/>
              </a:ext>
            </a:extLst>
          </p:cNvPr>
          <p:cNvSpPr/>
          <p:nvPr/>
        </p:nvSpPr>
        <p:spPr>
          <a:xfrm>
            <a:off x="5551170" y="899159"/>
            <a:ext cx="3296413" cy="3034211"/>
          </a:xfrm>
          <a:prstGeom prst="roundRect">
            <a:avLst>
              <a:gd name="adj" fmla="val 9292"/>
            </a:avLst>
          </a:prstGeom>
          <a:solidFill>
            <a:srgbClr val="1625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 name="Google Shape;738;p51">
            <a:extLst>
              <a:ext uri="{FF2B5EF4-FFF2-40B4-BE49-F238E27FC236}">
                <a16:creationId xmlns:a16="http://schemas.microsoft.com/office/drawing/2014/main" id="{EA466BE0-0E71-5230-8F4B-7DC92B1304AB}"/>
              </a:ext>
            </a:extLst>
          </p:cNvPr>
          <p:cNvSpPr txBox="1">
            <a:spLocks/>
          </p:cNvSpPr>
          <p:nvPr/>
        </p:nvSpPr>
        <p:spPr>
          <a:xfrm>
            <a:off x="711575" y="1169788"/>
            <a:ext cx="4690500" cy="1185300"/>
          </a:xfrm>
          <a:prstGeom prst="rect">
            <a:avLst/>
          </a:prstGeom>
          <a:noFill/>
          <a:ln>
            <a:noFill/>
          </a:ln>
        </p:spPr>
        <p:txBody>
          <a:bodyPr spcFirstLastPara="1" wrap="square" lIns="91425" tIns="18287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3500"/>
              <a:buFont typeface="Montserrat"/>
              <a:buNone/>
              <a:defRPr sz="3000" b="1"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chemeClr val="dk1"/>
              </a:buClr>
              <a:buSzPts val="3500"/>
              <a:buFont typeface="Montserrat"/>
              <a:buNone/>
              <a:defRPr sz="3500" b="1" i="0" u="none" strike="noStrike" cap="none">
                <a:solidFill>
                  <a:schemeClr val="dk1"/>
                </a:solidFill>
                <a:latin typeface="Montserrat"/>
                <a:ea typeface="Montserrat"/>
                <a:cs typeface="Montserrat"/>
                <a:sym typeface="Montserrat"/>
              </a:defRPr>
            </a:lvl9pPr>
          </a:lstStyle>
          <a:p>
            <a:r>
              <a:rPr lang="vi-VN" sz="6000"/>
              <a:t>Thank!</a:t>
            </a:r>
          </a:p>
        </p:txBody>
      </p:sp>
      <p:pic>
        <p:nvPicPr>
          <p:cNvPr id="6" name="Google Shape;741;p51">
            <a:extLst>
              <a:ext uri="{FF2B5EF4-FFF2-40B4-BE49-F238E27FC236}">
                <a16:creationId xmlns:a16="http://schemas.microsoft.com/office/drawing/2014/main" id="{CB40965D-678D-8522-F899-41A2C9621E6E}"/>
              </a:ext>
            </a:extLst>
          </p:cNvPr>
          <p:cNvPicPr preferRelativeResize="0"/>
          <p:nvPr/>
        </p:nvPicPr>
        <p:blipFill>
          <a:blip r:embed="rId2">
            <a:alphaModFix/>
          </a:blip>
          <a:stretch>
            <a:fillRect/>
          </a:stretch>
        </p:blipFill>
        <p:spPr>
          <a:xfrm rot="726957">
            <a:off x="3005069" y="1935331"/>
            <a:ext cx="2628942" cy="4756253"/>
          </a:xfrm>
          <a:prstGeom prst="rect">
            <a:avLst/>
          </a:prstGeom>
          <a:noFill/>
          <a:ln>
            <a:noFill/>
          </a:ln>
        </p:spPr>
      </p:pic>
      <p:pic>
        <p:nvPicPr>
          <p:cNvPr id="7" name="Google Shape;742;p51">
            <a:extLst>
              <a:ext uri="{FF2B5EF4-FFF2-40B4-BE49-F238E27FC236}">
                <a16:creationId xmlns:a16="http://schemas.microsoft.com/office/drawing/2014/main" id="{33FCED83-4172-7241-9BD9-945BA974CE01}"/>
              </a:ext>
            </a:extLst>
          </p:cNvPr>
          <p:cNvPicPr preferRelativeResize="0"/>
          <p:nvPr/>
        </p:nvPicPr>
        <p:blipFill rotWithShape="1">
          <a:blip r:embed="rId3"/>
          <a:srcRect l="8574" r="8574"/>
          <a:stretch/>
        </p:blipFill>
        <p:spPr>
          <a:xfrm rot="730445">
            <a:off x="3509009" y="2645873"/>
            <a:ext cx="1634559" cy="3508927"/>
          </a:xfrm>
          <a:prstGeom prst="roundRect">
            <a:avLst>
              <a:gd name="adj" fmla="val 12408"/>
            </a:avLst>
          </a:prstGeom>
          <a:noFill/>
          <a:ln>
            <a:noFill/>
          </a:ln>
        </p:spPr>
      </p:pic>
      <p:pic>
        <p:nvPicPr>
          <p:cNvPr id="8" name="Google Shape;743;p51">
            <a:extLst>
              <a:ext uri="{FF2B5EF4-FFF2-40B4-BE49-F238E27FC236}">
                <a16:creationId xmlns:a16="http://schemas.microsoft.com/office/drawing/2014/main" id="{34787C35-FD68-B4EF-59BF-CE8BD60EFB38}"/>
              </a:ext>
            </a:extLst>
          </p:cNvPr>
          <p:cNvPicPr preferRelativeResize="0"/>
          <p:nvPr/>
        </p:nvPicPr>
        <p:blipFill rotWithShape="1">
          <a:blip r:embed="rId4">
            <a:alphaModFix/>
          </a:blip>
          <a:srcRect t="9629" b="80011"/>
          <a:stretch/>
        </p:blipFill>
        <p:spPr>
          <a:xfrm rot="726950">
            <a:off x="3356373" y="2430621"/>
            <a:ext cx="2628952" cy="492691"/>
          </a:xfrm>
          <a:prstGeom prst="rect">
            <a:avLst/>
          </a:prstGeom>
          <a:noFill/>
          <a:ln>
            <a:noFill/>
          </a:ln>
        </p:spPr>
      </p:pic>
      <p:sp>
        <p:nvSpPr>
          <p:cNvPr id="9" name="Google Shape;744;p51">
            <a:extLst>
              <a:ext uri="{FF2B5EF4-FFF2-40B4-BE49-F238E27FC236}">
                <a16:creationId xmlns:a16="http://schemas.microsoft.com/office/drawing/2014/main" id="{60AAC151-A8ED-8621-199C-F44FDAEB930D}"/>
              </a:ext>
            </a:extLst>
          </p:cNvPr>
          <p:cNvSpPr/>
          <p:nvPr/>
        </p:nvSpPr>
        <p:spPr>
          <a:xfrm rot="16200000">
            <a:off x="5607825" y="-1098550"/>
            <a:ext cx="16509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745;p51">
            <a:extLst>
              <a:ext uri="{FF2B5EF4-FFF2-40B4-BE49-F238E27FC236}">
                <a16:creationId xmlns:a16="http://schemas.microsoft.com/office/drawing/2014/main" id="{1BC5E995-CB2F-2A24-A052-B29C547F451D}"/>
              </a:ext>
            </a:extLst>
          </p:cNvPr>
          <p:cNvSpPr/>
          <p:nvPr/>
        </p:nvSpPr>
        <p:spPr>
          <a:xfrm rot="5400000">
            <a:off x="117300" y="4218500"/>
            <a:ext cx="1649700" cy="1884300"/>
          </a:xfrm>
          <a:prstGeom prst="pie">
            <a:avLst>
              <a:gd name="adj1" fmla="val 5346063"/>
              <a:gd name="adj2" fmla="val 16200000"/>
            </a:avLst>
          </a:prstGeom>
          <a:solidFill>
            <a:srgbClr val="F1C23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746;p51">
            <a:extLst>
              <a:ext uri="{FF2B5EF4-FFF2-40B4-BE49-F238E27FC236}">
                <a16:creationId xmlns:a16="http://schemas.microsoft.com/office/drawing/2014/main" id="{A1ECF374-2251-A6F1-DD33-59C329733CA8}"/>
              </a:ext>
            </a:extLst>
          </p:cNvPr>
          <p:cNvSpPr txBox="1">
            <a:spLocks/>
          </p:cNvSpPr>
          <p:nvPr/>
        </p:nvSpPr>
        <p:spPr>
          <a:xfrm>
            <a:off x="279150" y="4685558"/>
            <a:ext cx="1326000" cy="241200"/>
          </a:xfrm>
          <a:prstGeom prst="rect">
            <a:avLst/>
          </a:prstGeom>
          <a:noFill/>
          <a:ln>
            <a:noFill/>
          </a:ln>
        </p:spPr>
        <p:txBody>
          <a:bodyPr spcFirstLastPara="1" wrap="square" lIns="0" tIns="0" rIns="0" bIns="0"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1pPr>
            <a:lvl2pPr marL="914400" marR="0" lvl="1"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2pPr>
            <a:lvl3pPr marL="1371600" marR="0" lvl="2"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3pPr>
            <a:lvl4pPr marL="1828800" marR="0" lvl="3"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4pPr>
            <a:lvl5pPr marL="2286000" marR="0" lvl="4"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5pPr>
            <a:lvl6pPr marL="2743200" marR="0" lvl="5"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6pPr>
            <a:lvl7pPr marL="3200400" marR="0" lvl="6"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7pPr>
            <a:lvl8pPr marL="3657600" marR="0" lvl="7" indent="-317500" algn="l" rtl="0">
              <a:lnSpc>
                <a:spcPct val="100000"/>
              </a:lnSpc>
              <a:spcBef>
                <a:spcPts val="1600"/>
              </a:spcBef>
              <a:spcAft>
                <a:spcPts val="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8pPr>
            <a:lvl9pPr marL="4114800" marR="0" lvl="8" indent="-317500" algn="l" rtl="0">
              <a:lnSpc>
                <a:spcPct val="100000"/>
              </a:lnSpc>
              <a:spcBef>
                <a:spcPts val="1600"/>
              </a:spcBef>
              <a:spcAft>
                <a:spcPts val="1600"/>
              </a:spcAft>
              <a:buClr>
                <a:schemeClr val="dk1"/>
              </a:buClr>
              <a:buSzPts val="1400"/>
              <a:buFont typeface="Lexend Deca Light"/>
              <a:buChar char="■"/>
              <a:defRPr sz="1400" b="0" i="0" u="none" strike="noStrike" cap="none">
                <a:solidFill>
                  <a:schemeClr val="dk1"/>
                </a:solidFill>
                <a:latin typeface="Lexend Deca Light"/>
                <a:ea typeface="Lexend Deca Light"/>
                <a:cs typeface="Lexend Deca Light"/>
                <a:sym typeface="Lexend Deca Light"/>
              </a:defRPr>
            </a:lvl9pPr>
          </a:lstStyle>
          <a:p>
            <a:pPr marL="0" indent="0" algn="ctr">
              <a:spcAft>
                <a:spcPts val="1600"/>
              </a:spcAft>
              <a:buFont typeface="Lexend Deca Light"/>
              <a:buNone/>
            </a:pPr>
            <a:r>
              <a:rPr lang="vi-VN" sz="900"/>
              <a:t>Better food, better mood!</a:t>
            </a:r>
            <a:endParaRPr lang="vi-VN" sz="400"/>
          </a:p>
        </p:txBody>
      </p:sp>
      <p:sp>
        <p:nvSpPr>
          <p:cNvPr id="12" name="Google Shape;747;p51">
            <a:extLst>
              <a:ext uri="{FF2B5EF4-FFF2-40B4-BE49-F238E27FC236}">
                <a16:creationId xmlns:a16="http://schemas.microsoft.com/office/drawing/2014/main" id="{59008E7F-024C-B5C4-413C-FB629967CA33}"/>
              </a:ext>
            </a:extLst>
          </p:cNvPr>
          <p:cNvSpPr/>
          <p:nvPr/>
        </p:nvSpPr>
        <p:spPr>
          <a:xfrm>
            <a:off x="7239677" y="4171530"/>
            <a:ext cx="283844" cy="283894"/>
          </a:xfrm>
          <a:custGeom>
            <a:avLst/>
            <a:gdLst/>
            <a:ahLst/>
            <a:cxnLst/>
            <a:rect l="l" t="t" r="r" b="b"/>
            <a:pathLst>
              <a:path w="19982" h="19982" extrusionOk="0">
                <a:moveTo>
                  <a:pt x="14602" y="3500"/>
                </a:moveTo>
                <a:cubicBezTo>
                  <a:pt x="15137" y="3500"/>
                  <a:pt x="15682" y="3563"/>
                  <a:pt x="16247" y="3689"/>
                </a:cubicBezTo>
                <a:cubicBezTo>
                  <a:pt x="16179" y="4154"/>
                  <a:pt x="16095" y="4705"/>
                  <a:pt x="16033" y="5120"/>
                </a:cubicBezTo>
                <a:cubicBezTo>
                  <a:pt x="15810" y="5075"/>
                  <a:pt x="15484" y="5035"/>
                  <a:pt x="15150" y="5035"/>
                </a:cubicBezTo>
                <a:cubicBezTo>
                  <a:pt x="14968" y="5035"/>
                  <a:pt x="14783" y="5047"/>
                  <a:pt x="14611" y="5076"/>
                </a:cubicBezTo>
                <a:cubicBezTo>
                  <a:pt x="13536" y="5258"/>
                  <a:pt x="12918" y="5925"/>
                  <a:pt x="12918" y="6907"/>
                </a:cubicBezTo>
                <a:lnTo>
                  <a:pt x="12918" y="8819"/>
                </a:lnTo>
                <a:cubicBezTo>
                  <a:pt x="12918" y="9143"/>
                  <a:pt x="13180" y="9405"/>
                  <a:pt x="13504" y="9405"/>
                </a:cubicBezTo>
                <a:lnTo>
                  <a:pt x="15681" y="9405"/>
                </a:lnTo>
                <a:lnTo>
                  <a:pt x="15388" y="10576"/>
                </a:lnTo>
                <a:lnTo>
                  <a:pt x="13504" y="10576"/>
                </a:lnTo>
                <a:cubicBezTo>
                  <a:pt x="13180" y="10576"/>
                  <a:pt x="12918" y="10838"/>
                  <a:pt x="12918" y="11161"/>
                </a:cubicBezTo>
                <a:lnTo>
                  <a:pt x="12918" y="18811"/>
                </a:lnTo>
                <a:lnTo>
                  <a:pt x="11162" y="18811"/>
                </a:lnTo>
                <a:lnTo>
                  <a:pt x="11162" y="11161"/>
                </a:lnTo>
                <a:cubicBezTo>
                  <a:pt x="11162" y="10838"/>
                  <a:pt x="10900" y="10576"/>
                  <a:pt x="10576" y="10576"/>
                </a:cubicBezTo>
                <a:lnTo>
                  <a:pt x="9407" y="10576"/>
                </a:lnTo>
                <a:lnTo>
                  <a:pt x="9407" y="9405"/>
                </a:lnTo>
                <a:lnTo>
                  <a:pt x="10576" y="9405"/>
                </a:lnTo>
                <a:cubicBezTo>
                  <a:pt x="10900" y="9405"/>
                  <a:pt x="11162" y="9143"/>
                  <a:pt x="11162" y="8821"/>
                </a:cubicBezTo>
                <a:cubicBezTo>
                  <a:pt x="11162" y="7215"/>
                  <a:pt x="11162" y="6481"/>
                  <a:pt x="11162" y="6143"/>
                </a:cubicBezTo>
                <a:cubicBezTo>
                  <a:pt x="11162" y="5520"/>
                  <a:pt x="11163" y="4843"/>
                  <a:pt x="11770" y="4324"/>
                </a:cubicBezTo>
                <a:cubicBezTo>
                  <a:pt x="12234" y="3928"/>
                  <a:pt x="12823" y="3687"/>
                  <a:pt x="13628" y="3571"/>
                </a:cubicBezTo>
                <a:cubicBezTo>
                  <a:pt x="13950" y="3524"/>
                  <a:pt x="14274" y="3500"/>
                  <a:pt x="14602" y="3500"/>
                </a:cubicBezTo>
                <a:close/>
                <a:moveTo>
                  <a:pt x="17017" y="1170"/>
                </a:moveTo>
                <a:cubicBezTo>
                  <a:pt x="17990" y="1170"/>
                  <a:pt x="18811" y="1975"/>
                  <a:pt x="18811" y="2927"/>
                </a:cubicBezTo>
                <a:lnTo>
                  <a:pt x="18811" y="17056"/>
                </a:lnTo>
                <a:cubicBezTo>
                  <a:pt x="18811" y="18023"/>
                  <a:pt x="18024" y="18811"/>
                  <a:pt x="17056" y="18811"/>
                </a:cubicBezTo>
                <a:lnTo>
                  <a:pt x="14089" y="18811"/>
                </a:lnTo>
                <a:lnTo>
                  <a:pt x="14089" y="11747"/>
                </a:lnTo>
                <a:lnTo>
                  <a:pt x="15846" y="11747"/>
                </a:lnTo>
                <a:cubicBezTo>
                  <a:pt x="16115" y="11747"/>
                  <a:pt x="16348" y="11565"/>
                  <a:pt x="16414" y="11305"/>
                </a:cubicBezTo>
                <a:lnTo>
                  <a:pt x="16999" y="8963"/>
                </a:lnTo>
                <a:cubicBezTo>
                  <a:pt x="17042" y="8787"/>
                  <a:pt x="17003" y="8602"/>
                  <a:pt x="16893" y="8460"/>
                </a:cubicBezTo>
                <a:cubicBezTo>
                  <a:pt x="16782" y="8317"/>
                  <a:pt x="16612" y="8235"/>
                  <a:pt x="16431" y="8235"/>
                </a:cubicBezTo>
                <a:lnTo>
                  <a:pt x="14089" y="8235"/>
                </a:lnTo>
                <a:lnTo>
                  <a:pt x="14089" y="6909"/>
                </a:lnTo>
                <a:cubicBezTo>
                  <a:pt x="14089" y="6638"/>
                  <a:pt x="14144" y="6343"/>
                  <a:pt x="14808" y="6229"/>
                </a:cubicBezTo>
                <a:cubicBezTo>
                  <a:pt x="14936" y="6208"/>
                  <a:pt x="15061" y="6199"/>
                  <a:pt x="15182" y="6199"/>
                </a:cubicBezTo>
                <a:cubicBezTo>
                  <a:pt x="15552" y="6199"/>
                  <a:pt x="15890" y="6283"/>
                  <a:pt x="16198" y="6360"/>
                </a:cubicBezTo>
                <a:cubicBezTo>
                  <a:pt x="16304" y="6387"/>
                  <a:pt x="16415" y="6421"/>
                  <a:pt x="16532" y="6421"/>
                </a:cubicBezTo>
                <a:cubicBezTo>
                  <a:pt x="16632" y="6421"/>
                  <a:pt x="16736" y="6396"/>
                  <a:pt x="16847" y="6321"/>
                </a:cubicBezTo>
                <a:cubicBezTo>
                  <a:pt x="16983" y="6229"/>
                  <a:pt x="17074" y="6084"/>
                  <a:pt x="17098" y="5923"/>
                </a:cubicBezTo>
                <a:cubicBezTo>
                  <a:pt x="17098" y="5923"/>
                  <a:pt x="17362" y="4156"/>
                  <a:pt x="17482" y="3339"/>
                </a:cubicBezTo>
                <a:cubicBezTo>
                  <a:pt x="17525" y="3049"/>
                  <a:pt x="17346" y="2769"/>
                  <a:pt x="17063" y="2690"/>
                </a:cubicBezTo>
                <a:cubicBezTo>
                  <a:pt x="16267" y="2463"/>
                  <a:pt x="15346" y="2343"/>
                  <a:pt x="14504" y="2343"/>
                </a:cubicBezTo>
                <a:cubicBezTo>
                  <a:pt x="14137" y="2343"/>
                  <a:pt x="13786" y="2365"/>
                  <a:pt x="13467" y="2412"/>
                </a:cubicBezTo>
                <a:cubicBezTo>
                  <a:pt x="12434" y="2562"/>
                  <a:pt x="11646" y="2888"/>
                  <a:pt x="11009" y="3434"/>
                </a:cubicBezTo>
                <a:cubicBezTo>
                  <a:pt x="10121" y="4193"/>
                  <a:pt x="10010" y="5168"/>
                  <a:pt x="9999" y="5833"/>
                </a:cubicBezTo>
                <a:cubicBezTo>
                  <a:pt x="9999" y="5847"/>
                  <a:pt x="9999" y="7029"/>
                  <a:pt x="9999" y="8235"/>
                </a:cubicBezTo>
                <a:lnTo>
                  <a:pt x="8821" y="8235"/>
                </a:lnTo>
                <a:cubicBezTo>
                  <a:pt x="8497" y="8235"/>
                  <a:pt x="8236" y="8497"/>
                  <a:pt x="8236" y="8819"/>
                </a:cubicBezTo>
                <a:lnTo>
                  <a:pt x="8236" y="11161"/>
                </a:lnTo>
                <a:cubicBezTo>
                  <a:pt x="8236" y="11485"/>
                  <a:pt x="8497" y="11747"/>
                  <a:pt x="8821" y="11747"/>
                </a:cubicBezTo>
                <a:lnTo>
                  <a:pt x="9991" y="11747"/>
                </a:lnTo>
                <a:lnTo>
                  <a:pt x="9991" y="18811"/>
                </a:lnTo>
                <a:lnTo>
                  <a:pt x="2927" y="18811"/>
                </a:lnTo>
                <a:cubicBezTo>
                  <a:pt x="1959" y="18811"/>
                  <a:pt x="1172" y="18023"/>
                  <a:pt x="1172" y="17054"/>
                </a:cubicBezTo>
                <a:lnTo>
                  <a:pt x="1172" y="2927"/>
                </a:lnTo>
                <a:cubicBezTo>
                  <a:pt x="1172" y="1959"/>
                  <a:pt x="1959" y="1170"/>
                  <a:pt x="2927" y="1170"/>
                </a:cubicBezTo>
                <a:close/>
                <a:moveTo>
                  <a:pt x="2927" y="1"/>
                </a:moveTo>
                <a:cubicBezTo>
                  <a:pt x="1314" y="1"/>
                  <a:pt x="1" y="1313"/>
                  <a:pt x="1" y="2927"/>
                </a:cubicBezTo>
                <a:lnTo>
                  <a:pt x="1" y="17056"/>
                </a:lnTo>
                <a:cubicBezTo>
                  <a:pt x="1" y="18669"/>
                  <a:pt x="1314" y="19982"/>
                  <a:pt x="2927" y="19982"/>
                </a:cubicBezTo>
                <a:lnTo>
                  <a:pt x="17054" y="19982"/>
                </a:lnTo>
                <a:cubicBezTo>
                  <a:pt x="18669" y="19982"/>
                  <a:pt x="19982" y="18669"/>
                  <a:pt x="19982" y="17056"/>
                </a:cubicBezTo>
                <a:lnTo>
                  <a:pt x="19982" y="2927"/>
                </a:lnTo>
                <a:cubicBezTo>
                  <a:pt x="19982" y="2145"/>
                  <a:pt x="19669" y="1409"/>
                  <a:pt x="19101" y="853"/>
                </a:cubicBezTo>
                <a:cubicBezTo>
                  <a:pt x="18538" y="303"/>
                  <a:pt x="17797" y="1"/>
                  <a:pt x="1701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748;p51">
            <a:extLst>
              <a:ext uri="{FF2B5EF4-FFF2-40B4-BE49-F238E27FC236}">
                <a16:creationId xmlns:a16="http://schemas.microsoft.com/office/drawing/2014/main" id="{0D4E6D6D-D8B9-12E0-18D4-E6E274EB16F1}"/>
              </a:ext>
            </a:extLst>
          </p:cNvPr>
          <p:cNvGrpSpPr/>
          <p:nvPr/>
        </p:nvGrpSpPr>
        <p:grpSpPr>
          <a:xfrm>
            <a:off x="7682467" y="4171487"/>
            <a:ext cx="283897" cy="283868"/>
            <a:chOff x="812101" y="2571761"/>
            <a:chExt cx="417066" cy="417024"/>
          </a:xfrm>
        </p:grpSpPr>
        <p:sp>
          <p:nvSpPr>
            <p:cNvPr id="14" name="Google Shape;749;p51">
              <a:extLst>
                <a:ext uri="{FF2B5EF4-FFF2-40B4-BE49-F238E27FC236}">
                  <a16:creationId xmlns:a16="http://schemas.microsoft.com/office/drawing/2014/main" id="{07662715-154E-4A42-FB33-E245363E8E9A}"/>
                </a:ext>
              </a:extLst>
            </p:cNvPr>
            <p:cNvSpPr/>
            <p:nvPr/>
          </p:nvSpPr>
          <p:spPr>
            <a:xfrm>
              <a:off x="935084" y="2694744"/>
              <a:ext cx="171071" cy="171071"/>
            </a:xfrm>
            <a:custGeom>
              <a:avLst/>
              <a:gdLst/>
              <a:ahLst/>
              <a:cxnLst/>
              <a:rect l="l" t="t" r="r" b="b"/>
              <a:pathLst>
                <a:path w="8197" h="8197" extrusionOk="0">
                  <a:moveTo>
                    <a:pt x="4099" y="1171"/>
                  </a:moveTo>
                  <a:cubicBezTo>
                    <a:pt x="5712" y="1171"/>
                    <a:pt x="7027" y="2484"/>
                    <a:pt x="7027" y="4097"/>
                  </a:cubicBezTo>
                  <a:cubicBezTo>
                    <a:pt x="7027" y="5712"/>
                    <a:pt x="5712" y="7025"/>
                    <a:pt x="4099" y="7025"/>
                  </a:cubicBezTo>
                  <a:cubicBezTo>
                    <a:pt x="2486" y="7025"/>
                    <a:pt x="1171" y="5712"/>
                    <a:pt x="1171" y="4097"/>
                  </a:cubicBezTo>
                  <a:cubicBezTo>
                    <a:pt x="1171" y="2484"/>
                    <a:pt x="2486" y="1171"/>
                    <a:pt x="4099" y="1171"/>
                  </a:cubicBezTo>
                  <a:close/>
                  <a:moveTo>
                    <a:pt x="4099" y="0"/>
                  </a:moveTo>
                  <a:cubicBezTo>
                    <a:pt x="1840" y="0"/>
                    <a:pt x="0" y="1838"/>
                    <a:pt x="0" y="4097"/>
                  </a:cubicBezTo>
                  <a:cubicBezTo>
                    <a:pt x="0" y="6358"/>
                    <a:pt x="1840" y="8196"/>
                    <a:pt x="4099" y="8196"/>
                  </a:cubicBezTo>
                  <a:cubicBezTo>
                    <a:pt x="6358" y="8196"/>
                    <a:pt x="8196" y="6358"/>
                    <a:pt x="8196" y="4097"/>
                  </a:cubicBezTo>
                  <a:cubicBezTo>
                    <a:pt x="8196" y="1838"/>
                    <a:pt x="6358" y="0"/>
                    <a:pt x="40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750;p51">
              <a:extLst>
                <a:ext uri="{FF2B5EF4-FFF2-40B4-BE49-F238E27FC236}">
                  <a16:creationId xmlns:a16="http://schemas.microsoft.com/office/drawing/2014/main" id="{49385354-F0FB-AECD-DA26-9B7C6465D2DF}"/>
                </a:ext>
              </a:extLst>
            </p:cNvPr>
            <p:cNvSpPr/>
            <p:nvPr/>
          </p:nvSpPr>
          <p:spPr>
            <a:xfrm>
              <a:off x="860977" y="2620616"/>
              <a:ext cx="319311" cy="319290"/>
            </a:xfrm>
            <a:custGeom>
              <a:avLst/>
              <a:gdLst/>
              <a:ahLst/>
              <a:cxnLst/>
              <a:rect l="l" t="t" r="r" b="b"/>
              <a:pathLst>
                <a:path w="15300" h="15299" extrusionOk="0">
                  <a:moveTo>
                    <a:pt x="12333" y="1171"/>
                  </a:moveTo>
                  <a:cubicBezTo>
                    <a:pt x="13306" y="1171"/>
                    <a:pt x="14128" y="1994"/>
                    <a:pt x="14128" y="2967"/>
                  </a:cubicBezTo>
                  <a:lnTo>
                    <a:pt x="14128" y="12334"/>
                  </a:lnTo>
                  <a:cubicBezTo>
                    <a:pt x="14128" y="13307"/>
                    <a:pt x="13306" y="14129"/>
                    <a:pt x="12333" y="14129"/>
                  </a:cubicBezTo>
                  <a:lnTo>
                    <a:pt x="2968" y="14129"/>
                  </a:lnTo>
                  <a:cubicBezTo>
                    <a:pt x="1993" y="14129"/>
                    <a:pt x="1172" y="13307"/>
                    <a:pt x="1172" y="12334"/>
                  </a:cubicBezTo>
                  <a:lnTo>
                    <a:pt x="1172" y="2967"/>
                  </a:lnTo>
                  <a:cubicBezTo>
                    <a:pt x="1172" y="1994"/>
                    <a:pt x="1993" y="1171"/>
                    <a:pt x="2968" y="1171"/>
                  </a:cubicBezTo>
                  <a:close/>
                  <a:moveTo>
                    <a:pt x="2968" y="0"/>
                  </a:moveTo>
                  <a:cubicBezTo>
                    <a:pt x="1351" y="0"/>
                    <a:pt x="1" y="1346"/>
                    <a:pt x="1" y="2967"/>
                  </a:cubicBezTo>
                  <a:lnTo>
                    <a:pt x="1" y="12334"/>
                  </a:lnTo>
                  <a:cubicBezTo>
                    <a:pt x="1" y="13952"/>
                    <a:pt x="1349" y="15299"/>
                    <a:pt x="2968" y="15299"/>
                  </a:cubicBezTo>
                  <a:lnTo>
                    <a:pt x="12333" y="15299"/>
                  </a:lnTo>
                  <a:cubicBezTo>
                    <a:pt x="13953" y="15299"/>
                    <a:pt x="15299" y="13951"/>
                    <a:pt x="15299" y="12334"/>
                  </a:cubicBezTo>
                  <a:lnTo>
                    <a:pt x="15299" y="2967"/>
                  </a:lnTo>
                  <a:cubicBezTo>
                    <a:pt x="15299" y="1345"/>
                    <a:pt x="13948" y="0"/>
                    <a:pt x="123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751;p51">
              <a:extLst>
                <a:ext uri="{FF2B5EF4-FFF2-40B4-BE49-F238E27FC236}">
                  <a16:creationId xmlns:a16="http://schemas.microsoft.com/office/drawing/2014/main" id="{B05CBFF4-EEF8-2BF9-4C42-173B01550030}"/>
                </a:ext>
              </a:extLst>
            </p:cNvPr>
            <p:cNvSpPr/>
            <p:nvPr/>
          </p:nvSpPr>
          <p:spPr>
            <a:xfrm>
              <a:off x="812101" y="2571761"/>
              <a:ext cx="417066" cy="417024"/>
            </a:xfrm>
            <a:custGeom>
              <a:avLst/>
              <a:gdLst/>
              <a:ahLst/>
              <a:cxnLst/>
              <a:rect l="l" t="t" r="r" b="b"/>
              <a:pathLst>
                <a:path w="19984" h="19982" extrusionOk="0">
                  <a:moveTo>
                    <a:pt x="17056" y="1172"/>
                  </a:moveTo>
                  <a:cubicBezTo>
                    <a:pt x="18025" y="1172"/>
                    <a:pt x="18812" y="1959"/>
                    <a:pt x="18812" y="2927"/>
                  </a:cubicBezTo>
                  <a:lnTo>
                    <a:pt x="18812" y="17056"/>
                  </a:lnTo>
                  <a:cubicBezTo>
                    <a:pt x="18812" y="18023"/>
                    <a:pt x="18025" y="18811"/>
                    <a:pt x="17056" y="18811"/>
                  </a:cubicBezTo>
                  <a:lnTo>
                    <a:pt x="2928" y="18811"/>
                  </a:lnTo>
                  <a:cubicBezTo>
                    <a:pt x="1961" y="18811"/>
                    <a:pt x="1172" y="18023"/>
                    <a:pt x="1172" y="17056"/>
                  </a:cubicBezTo>
                  <a:lnTo>
                    <a:pt x="1172" y="2927"/>
                  </a:lnTo>
                  <a:cubicBezTo>
                    <a:pt x="1172" y="1959"/>
                    <a:pt x="1961" y="1172"/>
                    <a:pt x="2928" y="1172"/>
                  </a:cubicBezTo>
                  <a:close/>
                  <a:moveTo>
                    <a:pt x="2928" y="1"/>
                  </a:moveTo>
                  <a:cubicBezTo>
                    <a:pt x="1313" y="1"/>
                    <a:pt x="1" y="1313"/>
                    <a:pt x="1" y="2927"/>
                  </a:cubicBezTo>
                  <a:lnTo>
                    <a:pt x="1" y="17056"/>
                  </a:lnTo>
                  <a:cubicBezTo>
                    <a:pt x="1" y="18669"/>
                    <a:pt x="1313" y="19982"/>
                    <a:pt x="2928" y="19982"/>
                  </a:cubicBezTo>
                  <a:lnTo>
                    <a:pt x="17056" y="19982"/>
                  </a:lnTo>
                  <a:cubicBezTo>
                    <a:pt x="18669" y="19982"/>
                    <a:pt x="19984" y="18669"/>
                    <a:pt x="19984" y="17056"/>
                  </a:cubicBezTo>
                  <a:lnTo>
                    <a:pt x="19984" y="2927"/>
                  </a:lnTo>
                  <a:cubicBezTo>
                    <a:pt x="19984" y="1313"/>
                    <a:pt x="18669" y="1"/>
                    <a:pt x="170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752;p51">
              <a:extLst>
                <a:ext uri="{FF2B5EF4-FFF2-40B4-BE49-F238E27FC236}">
                  <a16:creationId xmlns:a16="http://schemas.microsoft.com/office/drawing/2014/main" id="{2FC94A3A-0863-FFA3-D260-587912128DEB}"/>
                </a:ext>
              </a:extLst>
            </p:cNvPr>
            <p:cNvSpPr/>
            <p:nvPr/>
          </p:nvSpPr>
          <p:spPr>
            <a:xfrm>
              <a:off x="1081712" y="2670306"/>
              <a:ext cx="48878" cy="48898"/>
            </a:xfrm>
            <a:custGeom>
              <a:avLst/>
              <a:gdLst/>
              <a:ahLst/>
              <a:cxnLst/>
              <a:rect l="l" t="t" r="r" b="b"/>
              <a:pathLst>
                <a:path w="2342" h="2343" extrusionOk="0">
                  <a:moveTo>
                    <a:pt x="1170" y="0"/>
                  </a:moveTo>
                  <a:cubicBezTo>
                    <a:pt x="524" y="0"/>
                    <a:pt x="1" y="526"/>
                    <a:pt x="1" y="1171"/>
                  </a:cubicBezTo>
                  <a:cubicBezTo>
                    <a:pt x="1" y="1817"/>
                    <a:pt x="524" y="2342"/>
                    <a:pt x="1170" y="2342"/>
                  </a:cubicBezTo>
                  <a:cubicBezTo>
                    <a:pt x="1816" y="2342"/>
                    <a:pt x="2341" y="1817"/>
                    <a:pt x="2341" y="1171"/>
                  </a:cubicBezTo>
                  <a:cubicBezTo>
                    <a:pt x="2341" y="526"/>
                    <a:pt x="1816" y="0"/>
                    <a:pt x="117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 name="Google Shape;753;p51">
            <a:extLst>
              <a:ext uri="{FF2B5EF4-FFF2-40B4-BE49-F238E27FC236}">
                <a16:creationId xmlns:a16="http://schemas.microsoft.com/office/drawing/2014/main" id="{8405B71D-98AE-DAC4-2E19-FA200403FF45}"/>
              </a:ext>
            </a:extLst>
          </p:cNvPr>
          <p:cNvSpPr/>
          <p:nvPr/>
        </p:nvSpPr>
        <p:spPr>
          <a:xfrm>
            <a:off x="8125302" y="4197136"/>
            <a:ext cx="285251" cy="232676"/>
          </a:xfrm>
          <a:custGeom>
            <a:avLst/>
            <a:gdLst/>
            <a:ahLst/>
            <a:cxnLst/>
            <a:rect l="l" t="t" r="r" b="b"/>
            <a:pathLst>
              <a:path w="20081" h="16377" extrusionOk="0">
                <a:moveTo>
                  <a:pt x="13632" y="1165"/>
                </a:moveTo>
                <a:cubicBezTo>
                  <a:pt x="14903" y="1165"/>
                  <a:pt x="15458" y="1658"/>
                  <a:pt x="15826" y="1984"/>
                </a:cubicBezTo>
                <a:cubicBezTo>
                  <a:pt x="16040" y="2173"/>
                  <a:pt x="16244" y="2353"/>
                  <a:pt x="16548" y="2353"/>
                </a:cubicBezTo>
                <a:cubicBezTo>
                  <a:pt x="16762" y="2353"/>
                  <a:pt x="17038" y="2293"/>
                  <a:pt x="17344" y="2196"/>
                </a:cubicBezTo>
                <a:lnTo>
                  <a:pt x="17344" y="2196"/>
                </a:lnTo>
                <a:cubicBezTo>
                  <a:pt x="17236" y="2288"/>
                  <a:pt x="17119" y="2376"/>
                  <a:pt x="16995" y="2461"/>
                </a:cubicBezTo>
                <a:cubicBezTo>
                  <a:pt x="16780" y="2612"/>
                  <a:pt x="16689" y="2889"/>
                  <a:pt x="16778" y="3137"/>
                </a:cubicBezTo>
                <a:cubicBezTo>
                  <a:pt x="16861" y="3373"/>
                  <a:pt x="17082" y="3528"/>
                  <a:pt x="17329" y="3528"/>
                </a:cubicBezTo>
                <a:cubicBezTo>
                  <a:pt x="17343" y="3528"/>
                  <a:pt x="17358" y="3527"/>
                  <a:pt x="17372" y="3526"/>
                </a:cubicBezTo>
                <a:cubicBezTo>
                  <a:pt x="17475" y="3519"/>
                  <a:pt x="17576" y="3508"/>
                  <a:pt x="17680" y="3494"/>
                </a:cubicBezTo>
                <a:lnTo>
                  <a:pt x="17680" y="3494"/>
                </a:lnTo>
                <a:cubicBezTo>
                  <a:pt x="17275" y="3802"/>
                  <a:pt x="16921" y="3990"/>
                  <a:pt x="16937" y="4786"/>
                </a:cubicBezTo>
                <a:cubicBezTo>
                  <a:pt x="16937" y="4826"/>
                  <a:pt x="16939" y="4881"/>
                  <a:pt x="16939" y="4971"/>
                </a:cubicBezTo>
                <a:cubicBezTo>
                  <a:pt x="16939" y="6510"/>
                  <a:pt x="16350" y="9097"/>
                  <a:pt x="14694" y="11320"/>
                </a:cubicBezTo>
                <a:cubicBezTo>
                  <a:pt x="13372" y="13093"/>
                  <a:pt x="10896" y="15207"/>
                  <a:pt x="6611" y="15207"/>
                </a:cubicBezTo>
                <a:cubicBezTo>
                  <a:pt x="5368" y="15207"/>
                  <a:pt x="4159" y="14996"/>
                  <a:pt x="3001" y="14582"/>
                </a:cubicBezTo>
                <a:cubicBezTo>
                  <a:pt x="4359" y="14345"/>
                  <a:pt x="5612" y="13799"/>
                  <a:pt x="6698" y="12960"/>
                </a:cubicBezTo>
                <a:cubicBezTo>
                  <a:pt x="6893" y="12812"/>
                  <a:pt x="6972" y="12557"/>
                  <a:pt x="6900" y="12323"/>
                </a:cubicBezTo>
                <a:cubicBezTo>
                  <a:pt x="6827" y="12090"/>
                  <a:pt x="6617" y="11925"/>
                  <a:pt x="6372" y="11913"/>
                </a:cubicBezTo>
                <a:cubicBezTo>
                  <a:pt x="5203" y="11849"/>
                  <a:pt x="4280" y="11209"/>
                  <a:pt x="3767" y="10448"/>
                </a:cubicBezTo>
                <a:cubicBezTo>
                  <a:pt x="3968" y="10434"/>
                  <a:pt x="4207" y="10404"/>
                  <a:pt x="4564" y="10340"/>
                </a:cubicBezTo>
                <a:cubicBezTo>
                  <a:pt x="4832" y="10294"/>
                  <a:pt x="5030" y="10071"/>
                  <a:pt x="5047" y="9801"/>
                </a:cubicBezTo>
                <a:cubicBezTo>
                  <a:pt x="5065" y="9532"/>
                  <a:pt x="4895" y="9286"/>
                  <a:pt x="4637" y="9205"/>
                </a:cubicBezTo>
                <a:cubicBezTo>
                  <a:pt x="3296" y="8787"/>
                  <a:pt x="2498" y="8025"/>
                  <a:pt x="2180" y="6838"/>
                </a:cubicBezTo>
                <a:lnTo>
                  <a:pt x="2180" y="6838"/>
                </a:lnTo>
                <a:cubicBezTo>
                  <a:pt x="2390" y="6891"/>
                  <a:pt x="2642" y="6933"/>
                  <a:pt x="3057" y="6986"/>
                </a:cubicBezTo>
                <a:cubicBezTo>
                  <a:pt x="3081" y="6989"/>
                  <a:pt x="3105" y="6991"/>
                  <a:pt x="3129" y="6991"/>
                </a:cubicBezTo>
                <a:cubicBezTo>
                  <a:pt x="3359" y="6991"/>
                  <a:pt x="3571" y="6854"/>
                  <a:pt x="3666" y="6640"/>
                </a:cubicBezTo>
                <a:cubicBezTo>
                  <a:pt x="3770" y="6403"/>
                  <a:pt x="3707" y="6125"/>
                  <a:pt x="3508" y="5957"/>
                </a:cubicBezTo>
                <a:cubicBezTo>
                  <a:pt x="2014" y="4697"/>
                  <a:pt x="1936" y="3409"/>
                  <a:pt x="2210" y="2373"/>
                </a:cubicBezTo>
                <a:lnTo>
                  <a:pt x="2210" y="2373"/>
                </a:lnTo>
                <a:cubicBezTo>
                  <a:pt x="4267" y="4464"/>
                  <a:pt x="6801" y="5670"/>
                  <a:pt x="9880" y="5882"/>
                </a:cubicBezTo>
                <a:cubicBezTo>
                  <a:pt x="9894" y="5883"/>
                  <a:pt x="9908" y="5884"/>
                  <a:pt x="9921" y="5884"/>
                </a:cubicBezTo>
                <a:cubicBezTo>
                  <a:pt x="10265" y="5884"/>
                  <a:pt x="10539" y="5586"/>
                  <a:pt x="10503" y="5239"/>
                </a:cubicBezTo>
                <a:cubicBezTo>
                  <a:pt x="10372" y="3940"/>
                  <a:pt x="10634" y="2919"/>
                  <a:pt x="11281" y="2203"/>
                </a:cubicBezTo>
                <a:cubicBezTo>
                  <a:pt x="11975" y="1437"/>
                  <a:pt x="12981" y="1165"/>
                  <a:pt x="13632" y="1165"/>
                </a:cubicBezTo>
                <a:close/>
                <a:moveTo>
                  <a:pt x="13631" y="1"/>
                </a:moveTo>
                <a:cubicBezTo>
                  <a:pt x="12698" y="1"/>
                  <a:pt x="11363" y="368"/>
                  <a:pt x="10413" y="1418"/>
                </a:cubicBezTo>
                <a:cubicBezTo>
                  <a:pt x="9665" y="2245"/>
                  <a:pt x="9291" y="3332"/>
                  <a:pt x="9300" y="4649"/>
                </a:cubicBezTo>
                <a:cubicBezTo>
                  <a:pt x="6556" y="4315"/>
                  <a:pt x="4306" y="3079"/>
                  <a:pt x="2438" y="887"/>
                </a:cubicBezTo>
                <a:cubicBezTo>
                  <a:pt x="2327" y="756"/>
                  <a:pt x="2163" y="681"/>
                  <a:pt x="1993" y="681"/>
                </a:cubicBezTo>
                <a:cubicBezTo>
                  <a:pt x="1966" y="681"/>
                  <a:pt x="1938" y="683"/>
                  <a:pt x="1911" y="687"/>
                </a:cubicBezTo>
                <a:cubicBezTo>
                  <a:pt x="1713" y="715"/>
                  <a:pt x="1541" y="843"/>
                  <a:pt x="1460" y="1025"/>
                </a:cubicBezTo>
                <a:cubicBezTo>
                  <a:pt x="1207" y="1582"/>
                  <a:pt x="876" y="2444"/>
                  <a:pt x="922" y="3466"/>
                </a:cubicBezTo>
                <a:cubicBezTo>
                  <a:pt x="952" y="4138"/>
                  <a:pt x="1138" y="4773"/>
                  <a:pt x="1479" y="5368"/>
                </a:cubicBezTo>
                <a:cubicBezTo>
                  <a:pt x="1469" y="5367"/>
                  <a:pt x="1459" y="5367"/>
                  <a:pt x="1449" y="5367"/>
                </a:cubicBezTo>
                <a:cubicBezTo>
                  <a:pt x="1114" y="5367"/>
                  <a:pt x="843" y="5650"/>
                  <a:pt x="865" y="5990"/>
                </a:cubicBezTo>
                <a:cubicBezTo>
                  <a:pt x="963" y="7455"/>
                  <a:pt x="1501" y="8589"/>
                  <a:pt x="2470" y="9380"/>
                </a:cubicBezTo>
                <a:cubicBezTo>
                  <a:pt x="2284" y="9528"/>
                  <a:pt x="2208" y="9773"/>
                  <a:pt x="2274" y="9999"/>
                </a:cubicBezTo>
                <a:cubicBezTo>
                  <a:pt x="2578" y="11057"/>
                  <a:pt x="3469" y="12207"/>
                  <a:pt x="4833" y="12757"/>
                </a:cubicBezTo>
                <a:cubicBezTo>
                  <a:pt x="3802" y="13279"/>
                  <a:pt x="2644" y="13546"/>
                  <a:pt x="1412" y="13546"/>
                </a:cubicBezTo>
                <a:cubicBezTo>
                  <a:pt x="1173" y="13546"/>
                  <a:pt x="932" y="13536"/>
                  <a:pt x="689" y="13516"/>
                </a:cubicBezTo>
                <a:cubicBezTo>
                  <a:pt x="673" y="13515"/>
                  <a:pt x="658" y="13514"/>
                  <a:pt x="642" y="13514"/>
                </a:cubicBezTo>
                <a:cubicBezTo>
                  <a:pt x="390" y="13514"/>
                  <a:pt x="164" y="13676"/>
                  <a:pt x="84" y="13919"/>
                </a:cubicBezTo>
                <a:cubicBezTo>
                  <a:pt x="0" y="14177"/>
                  <a:pt x="105" y="14460"/>
                  <a:pt x="338" y="14600"/>
                </a:cubicBezTo>
                <a:cubicBezTo>
                  <a:pt x="2284" y="15778"/>
                  <a:pt x="4395" y="16376"/>
                  <a:pt x="6611" y="16376"/>
                </a:cubicBezTo>
                <a:cubicBezTo>
                  <a:pt x="11382" y="16376"/>
                  <a:pt x="14151" y="14008"/>
                  <a:pt x="15631" y="12019"/>
                </a:cubicBezTo>
                <a:cubicBezTo>
                  <a:pt x="17461" y="9567"/>
                  <a:pt x="18108" y="6689"/>
                  <a:pt x="18108" y="4971"/>
                </a:cubicBezTo>
                <a:cubicBezTo>
                  <a:pt x="18108" y="4747"/>
                  <a:pt x="18103" y="4701"/>
                  <a:pt x="18110" y="4637"/>
                </a:cubicBezTo>
                <a:cubicBezTo>
                  <a:pt x="18336" y="4435"/>
                  <a:pt x="18964" y="4133"/>
                  <a:pt x="19935" y="2718"/>
                </a:cubicBezTo>
                <a:cubicBezTo>
                  <a:pt x="20080" y="2505"/>
                  <a:pt x="20070" y="2221"/>
                  <a:pt x="19909" y="2019"/>
                </a:cubicBezTo>
                <a:cubicBezTo>
                  <a:pt x="19795" y="1879"/>
                  <a:pt x="19625" y="1801"/>
                  <a:pt x="19451" y="1801"/>
                </a:cubicBezTo>
                <a:cubicBezTo>
                  <a:pt x="19377" y="1801"/>
                  <a:pt x="19303" y="1815"/>
                  <a:pt x="19231" y="1844"/>
                </a:cubicBezTo>
                <a:cubicBezTo>
                  <a:pt x="19194" y="1860"/>
                  <a:pt x="19155" y="1874"/>
                  <a:pt x="19118" y="1890"/>
                </a:cubicBezTo>
                <a:cubicBezTo>
                  <a:pt x="19269" y="1630"/>
                  <a:pt x="19392" y="1356"/>
                  <a:pt x="19490" y="1062"/>
                </a:cubicBezTo>
                <a:cubicBezTo>
                  <a:pt x="19564" y="841"/>
                  <a:pt x="19498" y="598"/>
                  <a:pt x="19327" y="443"/>
                </a:cubicBezTo>
                <a:cubicBezTo>
                  <a:pt x="19217" y="344"/>
                  <a:pt x="19076" y="292"/>
                  <a:pt x="18934" y="292"/>
                </a:cubicBezTo>
                <a:cubicBezTo>
                  <a:pt x="18853" y="292"/>
                  <a:pt x="18771" y="309"/>
                  <a:pt x="18694" y="344"/>
                </a:cubicBezTo>
                <a:cubicBezTo>
                  <a:pt x="18690" y="345"/>
                  <a:pt x="18676" y="351"/>
                  <a:pt x="18651" y="363"/>
                </a:cubicBezTo>
                <a:cubicBezTo>
                  <a:pt x="17724" y="830"/>
                  <a:pt x="16999" y="1103"/>
                  <a:pt x="16670" y="1166"/>
                </a:cubicBezTo>
                <a:cubicBezTo>
                  <a:pt x="16647" y="1147"/>
                  <a:pt x="16624" y="1126"/>
                  <a:pt x="16603" y="1106"/>
                </a:cubicBezTo>
                <a:cubicBezTo>
                  <a:pt x="16194" y="745"/>
                  <a:pt x="15347" y="1"/>
                  <a:pt x="13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 name="Google Shape;754;p51">
            <a:extLst>
              <a:ext uri="{FF2B5EF4-FFF2-40B4-BE49-F238E27FC236}">
                <a16:creationId xmlns:a16="http://schemas.microsoft.com/office/drawing/2014/main" id="{29A84E72-BADA-6319-4401-D2F982BBC1CA}"/>
              </a:ext>
            </a:extLst>
          </p:cNvPr>
          <p:cNvGrpSpPr/>
          <p:nvPr/>
        </p:nvGrpSpPr>
        <p:grpSpPr>
          <a:xfrm>
            <a:off x="8569455" y="4174281"/>
            <a:ext cx="278128" cy="278128"/>
            <a:chOff x="2038375" y="3798025"/>
            <a:chExt cx="841792" cy="841792"/>
          </a:xfrm>
        </p:grpSpPr>
        <p:sp>
          <p:nvSpPr>
            <p:cNvPr id="20" name="Google Shape;755;p51">
              <a:extLst>
                <a:ext uri="{FF2B5EF4-FFF2-40B4-BE49-F238E27FC236}">
                  <a16:creationId xmlns:a16="http://schemas.microsoft.com/office/drawing/2014/main" id="{485B7C67-766E-73D2-EA21-5F604DDBE7FF}"/>
                </a:ext>
              </a:extLst>
            </p:cNvPr>
            <p:cNvSpPr/>
            <p:nvPr/>
          </p:nvSpPr>
          <p:spPr>
            <a:xfrm>
              <a:off x="2186646" y="3907135"/>
              <a:ext cx="545341" cy="623694"/>
            </a:xfrm>
            <a:custGeom>
              <a:avLst/>
              <a:gdLst/>
              <a:ahLst/>
              <a:cxnLst/>
              <a:rect l="l" t="t" r="r" b="b"/>
              <a:pathLst>
                <a:path w="182541" h="208768" extrusionOk="0">
                  <a:moveTo>
                    <a:pt x="124804" y="12232"/>
                  </a:moveTo>
                  <a:cubicBezTo>
                    <a:pt x="127609" y="36012"/>
                    <a:pt x="146529" y="54932"/>
                    <a:pt x="170308" y="57737"/>
                  </a:cubicBezTo>
                  <a:lnTo>
                    <a:pt x="170308" y="78353"/>
                  </a:lnTo>
                  <a:cubicBezTo>
                    <a:pt x="157261" y="77276"/>
                    <a:pt x="144865" y="72710"/>
                    <a:pt x="134166" y="65011"/>
                  </a:cubicBezTo>
                  <a:cubicBezTo>
                    <a:pt x="133084" y="64247"/>
                    <a:pt x="131821" y="63855"/>
                    <a:pt x="130560" y="63855"/>
                  </a:cubicBezTo>
                  <a:cubicBezTo>
                    <a:pt x="129615" y="63855"/>
                    <a:pt x="128671" y="64075"/>
                    <a:pt x="127805" y="64522"/>
                  </a:cubicBezTo>
                  <a:cubicBezTo>
                    <a:pt x="125750" y="65566"/>
                    <a:pt x="124478" y="67686"/>
                    <a:pt x="124478" y="69970"/>
                  </a:cubicBezTo>
                  <a:lnTo>
                    <a:pt x="124478" y="140429"/>
                  </a:lnTo>
                  <a:cubicBezTo>
                    <a:pt x="124478" y="171352"/>
                    <a:pt x="99295" y="196535"/>
                    <a:pt x="68339" y="196535"/>
                  </a:cubicBezTo>
                  <a:cubicBezTo>
                    <a:pt x="37383" y="196535"/>
                    <a:pt x="12233" y="171352"/>
                    <a:pt x="12233" y="140429"/>
                  </a:cubicBezTo>
                  <a:cubicBezTo>
                    <a:pt x="12233" y="111527"/>
                    <a:pt x="34153" y="87682"/>
                    <a:pt x="62239" y="84616"/>
                  </a:cubicBezTo>
                  <a:lnTo>
                    <a:pt x="62239" y="105330"/>
                  </a:lnTo>
                  <a:cubicBezTo>
                    <a:pt x="45505" y="108265"/>
                    <a:pt x="32751" y="122879"/>
                    <a:pt x="32751" y="140429"/>
                  </a:cubicBezTo>
                  <a:cubicBezTo>
                    <a:pt x="32751" y="160033"/>
                    <a:pt x="48702" y="176017"/>
                    <a:pt x="68339" y="176017"/>
                  </a:cubicBezTo>
                  <a:cubicBezTo>
                    <a:pt x="87976" y="176017"/>
                    <a:pt x="103927" y="160033"/>
                    <a:pt x="103927" y="140429"/>
                  </a:cubicBezTo>
                  <a:lnTo>
                    <a:pt x="103927" y="12232"/>
                  </a:lnTo>
                  <a:close/>
                  <a:moveTo>
                    <a:pt x="97827" y="0"/>
                  </a:moveTo>
                  <a:cubicBezTo>
                    <a:pt x="94435" y="0"/>
                    <a:pt x="91695" y="2740"/>
                    <a:pt x="91695" y="6133"/>
                  </a:cubicBezTo>
                  <a:lnTo>
                    <a:pt x="91695" y="140429"/>
                  </a:lnTo>
                  <a:cubicBezTo>
                    <a:pt x="91695" y="153313"/>
                    <a:pt x="81224" y="163784"/>
                    <a:pt x="68339" y="163784"/>
                  </a:cubicBezTo>
                  <a:cubicBezTo>
                    <a:pt x="55454" y="163784"/>
                    <a:pt x="44983" y="153313"/>
                    <a:pt x="44983" y="140429"/>
                  </a:cubicBezTo>
                  <a:cubicBezTo>
                    <a:pt x="44983" y="127544"/>
                    <a:pt x="55454" y="117040"/>
                    <a:pt x="68339" y="117040"/>
                  </a:cubicBezTo>
                  <a:cubicBezTo>
                    <a:pt x="71731" y="117040"/>
                    <a:pt x="74471" y="114300"/>
                    <a:pt x="74471" y="110940"/>
                  </a:cubicBezTo>
                  <a:lnTo>
                    <a:pt x="74471" y="78190"/>
                  </a:lnTo>
                  <a:cubicBezTo>
                    <a:pt x="74471" y="74797"/>
                    <a:pt x="71731" y="72057"/>
                    <a:pt x="68339" y="72057"/>
                  </a:cubicBezTo>
                  <a:cubicBezTo>
                    <a:pt x="30663" y="72057"/>
                    <a:pt x="0" y="102720"/>
                    <a:pt x="0" y="140429"/>
                  </a:cubicBezTo>
                  <a:cubicBezTo>
                    <a:pt x="0" y="178104"/>
                    <a:pt x="30663" y="208767"/>
                    <a:pt x="68339" y="208767"/>
                  </a:cubicBezTo>
                  <a:cubicBezTo>
                    <a:pt x="106047" y="208767"/>
                    <a:pt x="136710" y="178104"/>
                    <a:pt x="136710" y="140429"/>
                  </a:cubicBezTo>
                  <a:lnTo>
                    <a:pt x="136710" y="80963"/>
                  </a:lnTo>
                  <a:cubicBezTo>
                    <a:pt x="148877" y="87454"/>
                    <a:pt x="162414" y="90846"/>
                    <a:pt x="176441" y="90846"/>
                  </a:cubicBezTo>
                  <a:cubicBezTo>
                    <a:pt x="179801" y="90846"/>
                    <a:pt x="182541" y="88106"/>
                    <a:pt x="182541" y="84746"/>
                  </a:cubicBezTo>
                  <a:lnTo>
                    <a:pt x="182541" y="51963"/>
                  </a:lnTo>
                  <a:cubicBezTo>
                    <a:pt x="182541" y="48604"/>
                    <a:pt x="179801" y="45864"/>
                    <a:pt x="176441" y="45864"/>
                  </a:cubicBezTo>
                  <a:cubicBezTo>
                    <a:pt x="154520" y="45864"/>
                    <a:pt x="136710" y="28020"/>
                    <a:pt x="136710" y="6133"/>
                  </a:cubicBezTo>
                  <a:cubicBezTo>
                    <a:pt x="136710" y="2740"/>
                    <a:pt x="133970" y="0"/>
                    <a:pt x="130578" y="0"/>
                  </a:cubicBezTo>
                  <a:close/>
                </a:path>
              </a:pathLst>
            </a:cu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756;p51">
              <a:extLst>
                <a:ext uri="{FF2B5EF4-FFF2-40B4-BE49-F238E27FC236}">
                  <a16:creationId xmlns:a16="http://schemas.microsoft.com/office/drawing/2014/main" id="{BB835D1A-48E9-79D6-707B-37C85800644B}"/>
                </a:ext>
              </a:extLst>
            </p:cNvPr>
            <p:cNvSpPr/>
            <p:nvPr/>
          </p:nvSpPr>
          <p:spPr>
            <a:xfrm>
              <a:off x="2038375" y="3798025"/>
              <a:ext cx="841792" cy="841792"/>
            </a:xfrm>
            <a:custGeom>
              <a:avLst/>
              <a:gdLst/>
              <a:ahLst/>
              <a:cxnLst/>
              <a:rect l="l" t="t" r="r" b="b"/>
              <a:pathLst>
                <a:path w="19982" h="19982" extrusionOk="0">
                  <a:moveTo>
                    <a:pt x="17017" y="1172"/>
                  </a:moveTo>
                  <a:cubicBezTo>
                    <a:pt x="17990" y="1172"/>
                    <a:pt x="18812" y="1975"/>
                    <a:pt x="18812" y="2927"/>
                  </a:cubicBezTo>
                  <a:lnTo>
                    <a:pt x="18812" y="17017"/>
                  </a:lnTo>
                  <a:cubicBezTo>
                    <a:pt x="18812" y="17990"/>
                    <a:pt x="17990" y="18811"/>
                    <a:pt x="17017" y="18811"/>
                  </a:cubicBezTo>
                  <a:lnTo>
                    <a:pt x="2966" y="18811"/>
                  </a:lnTo>
                  <a:cubicBezTo>
                    <a:pt x="1993" y="18811"/>
                    <a:pt x="1172" y="17990"/>
                    <a:pt x="1172" y="17017"/>
                  </a:cubicBezTo>
                  <a:lnTo>
                    <a:pt x="1172" y="2927"/>
                  </a:lnTo>
                  <a:cubicBezTo>
                    <a:pt x="1172" y="1975"/>
                    <a:pt x="1993" y="1172"/>
                    <a:pt x="2966" y="1172"/>
                  </a:cubicBezTo>
                  <a:close/>
                  <a:moveTo>
                    <a:pt x="2966" y="1"/>
                  </a:moveTo>
                  <a:cubicBezTo>
                    <a:pt x="1349" y="1"/>
                    <a:pt x="1" y="1310"/>
                    <a:pt x="1" y="2927"/>
                  </a:cubicBezTo>
                  <a:lnTo>
                    <a:pt x="1" y="17015"/>
                  </a:lnTo>
                  <a:cubicBezTo>
                    <a:pt x="1" y="18636"/>
                    <a:pt x="1349" y="19982"/>
                    <a:pt x="2966" y="19982"/>
                  </a:cubicBezTo>
                  <a:lnTo>
                    <a:pt x="17017" y="19982"/>
                  </a:lnTo>
                  <a:cubicBezTo>
                    <a:pt x="18635" y="19982"/>
                    <a:pt x="19982" y="18634"/>
                    <a:pt x="19982" y="17015"/>
                  </a:cubicBezTo>
                  <a:lnTo>
                    <a:pt x="19982" y="2927"/>
                  </a:lnTo>
                  <a:cubicBezTo>
                    <a:pt x="19982" y="1310"/>
                    <a:pt x="18635" y="1"/>
                    <a:pt x="1701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9427760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42"/>
        <p:cNvGrpSpPr/>
        <p:nvPr/>
      </p:nvGrpSpPr>
      <p:grpSpPr>
        <a:xfrm>
          <a:off x="0" y="0"/>
          <a:ext cx="0" cy="0"/>
          <a:chOff x="0" y="0"/>
          <a:chExt cx="0" cy="0"/>
        </a:xfrm>
      </p:grpSpPr>
      <p:sp>
        <p:nvSpPr>
          <p:cNvPr id="343" name="Google Shape;343;p30"/>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45" name="Google Shape;345;p30"/>
          <p:cNvSpPr/>
          <p:nvPr/>
        </p:nvSpPr>
        <p:spPr>
          <a:xfrm>
            <a:off x="47323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6" name="Google Shape;346;p30"/>
          <p:cNvSpPr/>
          <p:nvPr/>
        </p:nvSpPr>
        <p:spPr>
          <a:xfrm>
            <a:off x="472600" y="2644332"/>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8" name="Google Shape;348;p30"/>
          <p:cNvSpPr/>
          <p:nvPr/>
        </p:nvSpPr>
        <p:spPr>
          <a:xfrm>
            <a:off x="47323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49" name="Google Shape;349;p30"/>
          <p:cNvSpPr/>
          <p:nvPr/>
        </p:nvSpPr>
        <p:spPr>
          <a:xfrm>
            <a:off x="472600" y="1454607"/>
            <a:ext cx="3957300" cy="10959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50" name="Google Shape;350;p30"/>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Nội dung</a:t>
            </a:r>
            <a:endParaRPr>
              <a:solidFill>
                <a:schemeClr val="lt1"/>
              </a:solidFill>
            </a:endParaRPr>
          </a:p>
        </p:txBody>
      </p:sp>
      <p:sp>
        <p:nvSpPr>
          <p:cNvPr id="351" name="Google Shape;351;p30"/>
          <p:cNvSpPr txBox="1">
            <a:spLocks noGrp="1"/>
          </p:cNvSpPr>
          <p:nvPr>
            <p:ph type="title" idx="2"/>
          </p:nvPr>
        </p:nvSpPr>
        <p:spPr>
          <a:xfrm>
            <a:off x="1413850" y="1794133"/>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52" name="Google Shape;352;p30"/>
          <p:cNvSpPr txBox="1">
            <a:spLocks noGrp="1"/>
          </p:cNvSpPr>
          <p:nvPr>
            <p:ph type="title" idx="3"/>
          </p:nvPr>
        </p:nvSpPr>
        <p:spPr>
          <a:xfrm>
            <a:off x="6183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01</a:t>
            </a:r>
            <a:endParaRPr>
              <a:solidFill>
                <a:schemeClr val="lt1"/>
              </a:solidFill>
            </a:endParaRPr>
          </a:p>
        </p:txBody>
      </p:sp>
      <p:sp>
        <p:nvSpPr>
          <p:cNvPr id="354" name="Google Shape;354;p30"/>
          <p:cNvSpPr txBox="1">
            <a:spLocks noGrp="1"/>
          </p:cNvSpPr>
          <p:nvPr>
            <p:ph type="title" idx="4"/>
          </p:nvPr>
        </p:nvSpPr>
        <p:spPr>
          <a:xfrm>
            <a:off x="1413850" y="2997132"/>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Kết quả</a:t>
            </a:r>
            <a:endParaRPr>
              <a:solidFill>
                <a:schemeClr val="lt1"/>
              </a:solidFill>
            </a:endParaRPr>
          </a:p>
        </p:txBody>
      </p:sp>
      <p:sp>
        <p:nvSpPr>
          <p:cNvPr id="355" name="Google Shape;355;p30"/>
          <p:cNvSpPr txBox="1">
            <a:spLocks noGrp="1"/>
          </p:cNvSpPr>
          <p:nvPr>
            <p:ph type="title" idx="5"/>
          </p:nvPr>
        </p:nvSpPr>
        <p:spPr>
          <a:xfrm>
            <a:off x="6183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03</a:t>
            </a:r>
            <a:endParaRPr>
              <a:solidFill>
                <a:schemeClr val="lt1"/>
              </a:solidFill>
            </a:endParaRPr>
          </a:p>
        </p:txBody>
      </p:sp>
      <p:sp>
        <p:nvSpPr>
          <p:cNvPr id="358" name="Google Shape;358;p30"/>
          <p:cNvSpPr txBox="1">
            <a:spLocks noGrp="1"/>
          </p:cNvSpPr>
          <p:nvPr>
            <p:ph type="title" idx="8"/>
          </p:nvPr>
        </p:nvSpPr>
        <p:spPr>
          <a:xfrm>
            <a:off x="5753763" y="1807407"/>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Thiết kế</a:t>
            </a:r>
            <a:endParaRPr>
              <a:solidFill>
                <a:schemeClr val="lt1"/>
              </a:solidFill>
            </a:endParaRPr>
          </a:p>
        </p:txBody>
      </p:sp>
      <p:sp>
        <p:nvSpPr>
          <p:cNvPr id="359" name="Google Shape;359;p30"/>
          <p:cNvSpPr txBox="1">
            <a:spLocks noGrp="1"/>
          </p:cNvSpPr>
          <p:nvPr>
            <p:ph type="title" idx="9"/>
          </p:nvPr>
        </p:nvSpPr>
        <p:spPr>
          <a:xfrm>
            <a:off x="4878063" y="1573483"/>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02</a:t>
            </a:r>
            <a:endParaRPr>
              <a:solidFill>
                <a:schemeClr val="lt1"/>
              </a:solidFill>
            </a:endParaRPr>
          </a:p>
        </p:txBody>
      </p:sp>
      <p:sp>
        <p:nvSpPr>
          <p:cNvPr id="360" name="Google Shape;360;p30"/>
          <p:cNvSpPr txBox="1">
            <a:spLocks noGrp="1"/>
          </p:cNvSpPr>
          <p:nvPr>
            <p:ph type="title" idx="13"/>
          </p:nvPr>
        </p:nvSpPr>
        <p:spPr>
          <a:xfrm>
            <a:off x="5753763" y="2983858"/>
            <a:ext cx="2832000" cy="390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lt1"/>
                </a:solidFill>
              </a:rPr>
              <a:t>Hướng phát triển</a:t>
            </a:r>
            <a:endParaRPr>
              <a:solidFill>
                <a:schemeClr val="lt1"/>
              </a:solidFill>
            </a:endParaRPr>
          </a:p>
        </p:txBody>
      </p:sp>
      <p:sp>
        <p:nvSpPr>
          <p:cNvPr id="361" name="Google Shape;361;p30"/>
          <p:cNvSpPr txBox="1">
            <a:spLocks noGrp="1"/>
          </p:cNvSpPr>
          <p:nvPr>
            <p:ph type="title" idx="14"/>
          </p:nvPr>
        </p:nvSpPr>
        <p:spPr>
          <a:xfrm>
            <a:off x="4878063" y="2763208"/>
            <a:ext cx="875700" cy="831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solidFill>
                  <a:schemeClr val="lt1"/>
                </a:solidFill>
              </a:rPr>
              <a:t>04</a:t>
            </a:r>
            <a:endParaRPr>
              <a:solidFill>
                <a:schemeClr val="lt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BF9EA"/>
        </a:solidFill>
        <a:effectLst/>
      </p:bgPr>
    </p:bg>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en">
                <a:solidFill>
                  <a:schemeClr val="lt1"/>
                </a:solidFill>
              </a:rPr>
              <a:t>Giới thiệu</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01</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8575" r="8575"/>
          <a:stretch/>
        </p:blipFill>
        <p:spPr>
          <a:xfrm rot="784785">
            <a:off x="6772788" y="2790160"/>
            <a:ext cx="1634506" cy="3508916"/>
          </a:xfrm>
          <a:prstGeom prst="roundRect">
            <a:avLst>
              <a:gd name="adj" fmla="val 12408"/>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32"/>
          <p:cNvSpPr/>
          <p:nvPr/>
        </p:nvSpPr>
        <p:spPr>
          <a:xfrm>
            <a:off x="726875" y="1144900"/>
            <a:ext cx="4637700" cy="1467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87" name="Google Shape;387;p32"/>
          <p:cNvSpPr txBox="1">
            <a:spLocks noGrp="1"/>
          </p:cNvSpPr>
          <p:nvPr>
            <p:ph type="title"/>
          </p:nvPr>
        </p:nvSpPr>
        <p:spPr>
          <a:xfrm>
            <a:off x="1033325" y="1247725"/>
            <a:ext cx="3114300" cy="126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Giới thiệu về hệ thống</a:t>
            </a:r>
            <a:endParaRPr>
              <a:solidFill>
                <a:schemeClr val="lt1"/>
              </a:solidFill>
            </a:endParaRPr>
          </a:p>
        </p:txBody>
      </p:sp>
      <p:sp>
        <p:nvSpPr>
          <p:cNvPr id="388" name="Google Shape;388;p32"/>
          <p:cNvSpPr txBox="1">
            <a:spLocks noGrp="1"/>
          </p:cNvSpPr>
          <p:nvPr>
            <p:ph type="subTitle" idx="1"/>
          </p:nvPr>
        </p:nvSpPr>
        <p:spPr>
          <a:xfrm>
            <a:off x="726875" y="2715325"/>
            <a:ext cx="5404800" cy="16211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vi-VN"/>
              <a:t>Trong cuộc sống hiện đại, những app đặt đồ ăn online vốn chẳng còn xa lạ. Trong tình hình dịch bệnh Covid19, khi các nhà hàng, quán ăn không phục vụ khách tại chỗ, thì những app đặt đồ ăn mùa dịchlại càng là “chân ái”. Đây là lý do mà chúng em chọn đề tài “Xây dựng app đặt đồ ăn online”.</a:t>
            </a:r>
          </a:p>
        </p:txBody>
      </p:sp>
      <p:pic>
        <p:nvPicPr>
          <p:cNvPr id="389" name="Google Shape;389;p32"/>
          <p:cNvPicPr preferRelativeResize="0"/>
          <p:nvPr/>
        </p:nvPicPr>
        <p:blipFill>
          <a:blip r:embed="rId3">
            <a:alphaModFix/>
          </a:blip>
          <a:stretch>
            <a:fillRect/>
          </a:stretch>
        </p:blipFill>
        <p:spPr>
          <a:xfrm>
            <a:off x="5826880" y="346025"/>
            <a:ext cx="2628940" cy="4756250"/>
          </a:xfrm>
          <a:prstGeom prst="rect">
            <a:avLst/>
          </a:prstGeom>
          <a:noFill/>
          <a:ln>
            <a:noFill/>
          </a:ln>
        </p:spPr>
      </p:pic>
      <p:pic>
        <p:nvPicPr>
          <p:cNvPr id="390" name="Google Shape;390;p32"/>
          <p:cNvPicPr preferRelativeResize="0"/>
          <p:nvPr/>
        </p:nvPicPr>
        <p:blipFill rotWithShape="1">
          <a:blip r:embed="rId4"/>
          <a:srcRect l="8568" r="8568"/>
          <a:stretch/>
        </p:blipFill>
        <p:spPr>
          <a:xfrm rot="3785">
            <a:off x="6349120" y="1053287"/>
            <a:ext cx="1634701" cy="3508804"/>
          </a:xfrm>
          <a:prstGeom prst="roundRect">
            <a:avLst>
              <a:gd name="adj" fmla="val 12408"/>
            </a:avLst>
          </a:prstGeom>
          <a:noFill/>
          <a:ln>
            <a:noFill/>
          </a:ln>
        </p:spPr>
      </p:pic>
      <p:pic>
        <p:nvPicPr>
          <p:cNvPr id="391" name="Google Shape;391;p32"/>
          <p:cNvPicPr preferRelativeResize="0"/>
          <p:nvPr/>
        </p:nvPicPr>
        <p:blipFill rotWithShape="1">
          <a:blip r:embed="rId5">
            <a:alphaModFix/>
          </a:blip>
          <a:srcRect t="9629" b="80011"/>
          <a:stretch/>
        </p:blipFill>
        <p:spPr>
          <a:xfrm>
            <a:off x="5826875" y="804034"/>
            <a:ext cx="2628951" cy="49268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458" name="Google Shape;458;p37"/>
          <p:cNvSpPr/>
          <p:nvPr/>
        </p:nvSpPr>
        <p:spPr>
          <a:xfrm>
            <a:off x="472600" y="1691950"/>
            <a:ext cx="4362900" cy="1839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37"/>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Với khách hàng</a:t>
            </a:r>
            <a:endParaRPr>
              <a:solidFill>
                <a:schemeClr val="lt1"/>
              </a:solidFill>
            </a:endParaRPr>
          </a:p>
        </p:txBody>
      </p:sp>
      <p:sp>
        <p:nvSpPr>
          <p:cNvPr id="460" name="Google Shape;460;p37"/>
          <p:cNvSpPr txBox="1">
            <a:spLocks noGrp="1"/>
          </p:cNvSpPr>
          <p:nvPr>
            <p:ph type="subTitle" idx="1"/>
          </p:nvPr>
        </p:nvSpPr>
        <p:spPr>
          <a:xfrm>
            <a:off x="720000" y="1691950"/>
            <a:ext cx="4115494" cy="1839599"/>
          </a:xfrm>
          <a:prstGeom prst="rect">
            <a:avLst/>
          </a:prstGeom>
        </p:spPr>
        <p:txBody>
          <a:bodyPr spcFirstLastPara="1" wrap="square" lIns="0" tIns="0" rIns="0" bIns="0" anchor="ctr" anchorCtr="0">
            <a:noAutofit/>
          </a:bodyPr>
          <a:lstStyle/>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Đăng ký tài khoản:</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Quản lý tài khoản</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Tra cứu </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Đặt món ăn</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Xem lịch sử đơn hàng</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Xem danh sách yêu thích</a:t>
            </a:r>
          </a:p>
        </p:txBody>
      </p:sp>
      <p:pic>
        <p:nvPicPr>
          <p:cNvPr id="461" name="Google Shape;461;p37"/>
          <p:cNvPicPr preferRelativeResize="0"/>
          <p:nvPr/>
        </p:nvPicPr>
        <p:blipFill>
          <a:blip r:embed="rId3">
            <a:alphaModFix/>
          </a:blip>
          <a:stretch>
            <a:fillRect/>
          </a:stretch>
        </p:blipFill>
        <p:spPr>
          <a:xfrm>
            <a:off x="5307642" y="346025"/>
            <a:ext cx="2880000" cy="4756250"/>
          </a:xfrm>
          <a:prstGeom prst="rect">
            <a:avLst/>
          </a:prstGeom>
          <a:noFill/>
          <a:ln>
            <a:noFill/>
          </a:ln>
        </p:spPr>
      </p:pic>
      <p:pic>
        <p:nvPicPr>
          <p:cNvPr id="462" name="Google Shape;462;p37"/>
          <p:cNvPicPr preferRelativeResize="0"/>
          <p:nvPr/>
        </p:nvPicPr>
        <p:blipFill rotWithShape="1">
          <a:blip r:embed="rId4"/>
          <a:srcRect l="898" r="5380"/>
          <a:stretch/>
        </p:blipFill>
        <p:spPr>
          <a:xfrm rot="3785">
            <a:off x="5829882" y="1053408"/>
            <a:ext cx="1855424" cy="3508804"/>
          </a:xfrm>
          <a:prstGeom prst="roundRect">
            <a:avLst>
              <a:gd name="adj" fmla="val 12408"/>
            </a:avLst>
          </a:prstGeom>
          <a:noFill/>
          <a:ln>
            <a:noFill/>
          </a:ln>
        </p:spPr>
      </p:pic>
      <p:pic>
        <p:nvPicPr>
          <p:cNvPr id="463" name="Google Shape;463;p37"/>
          <p:cNvPicPr preferRelativeResize="0"/>
          <p:nvPr/>
        </p:nvPicPr>
        <p:blipFill rotWithShape="1">
          <a:blip r:embed="rId5">
            <a:alphaModFix/>
          </a:blip>
          <a:srcRect t="9629" b="80011"/>
          <a:stretch/>
        </p:blipFill>
        <p:spPr>
          <a:xfrm>
            <a:off x="5307637" y="804034"/>
            <a:ext cx="2628951" cy="49268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37"/>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458" name="Google Shape;458;p37"/>
          <p:cNvSpPr/>
          <p:nvPr/>
        </p:nvSpPr>
        <p:spPr>
          <a:xfrm>
            <a:off x="472600" y="1691950"/>
            <a:ext cx="4362900" cy="18396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59" name="Google Shape;459;p37"/>
          <p:cNvSpPr txBox="1">
            <a:spLocks noGrp="1"/>
          </p:cNvSpPr>
          <p:nvPr>
            <p:ph type="title"/>
          </p:nvPr>
        </p:nvSpPr>
        <p:spPr>
          <a:xfrm>
            <a:off x="720000" y="525250"/>
            <a:ext cx="7704000"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Với Seller</a:t>
            </a:r>
            <a:endParaRPr>
              <a:solidFill>
                <a:schemeClr val="lt1"/>
              </a:solidFill>
            </a:endParaRPr>
          </a:p>
        </p:txBody>
      </p:sp>
      <p:sp>
        <p:nvSpPr>
          <p:cNvPr id="460" name="Google Shape;460;p37"/>
          <p:cNvSpPr txBox="1">
            <a:spLocks noGrp="1"/>
          </p:cNvSpPr>
          <p:nvPr>
            <p:ph type="subTitle" idx="1"/>
          </p:nvPr>
        </p:nvSpPr>
        <p:spPr>
          <a:xfrm>
            <a:off x="720000" y="1691950"/>
            <a:ext cx="4100224" cy="1839599"/>
          </a:xfrm>
          <a:prstGeom prst="rect">
            <a:avLst/>
          </a:prstGeom>
        </p:spPr>
        <p:txBody>
          <a:bodyPr spcFirstLastPara="1" wrap="square" lIns="0" tIns="0" rIns="0" bIns="0" anchor="ctr" anchorCtr="0">
            <a:noAutofit/>
          </a:bodyPr>
          <a:lstStyle/>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Thêm món ăn mới vào danh sách các món kinh doanh của quán</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Chỉnh sửa thông tin món ăn hiện có</a:t>
            </a:r>
          </a:p>
          <a:p>
            <a:pPr marL="285750" lvl="0" indent="-285750" algn="l" rtl="0">
              <a:spcBef>
                <a:spcPts val="0"/>
              </a:spcBef>
              <a:buClr>
                <a:schemeClr val="bg2"/>
              </a:buClr>
              <a:buFont typeface="Wingdings" panose="05000000000000000000" pitchFamily="2" charset="2"/>
              <a:buChar char="v"/>
            </a:pPr>
            <a:r>
              <a:rPr lang="vi-VN" sz="1600">
                <a:latin typeface="Consolas" panose="020B0609020204030204" pitchFamily="49" charset="0"/>
              </a:rPr>
              <a:t>Xóa một món ăn nếu muốn dừng kinh doanh món ăn đó.</a:t>
            </a:r>
          </a:p>
        </p:txBody>
      </p:sp>
      <p:grpSp>
        <p:nvGrpSpPr>
          <p:cNvPr id="2" name="Group 1">
            <a:extLst>
              <a:ext uri="{FF2B5EF4-FFF2-40B4-BE49-F238E27FC236}">
                <a16:creationId xmlns:a16="http://schemas.microsoft.com/office/drawing/2014/main" id="{9F979DF1-FD72-501D-CB0A-FD838656A07D}"/>
              </a:ext>
            </a:extLst>
          </p:cNvPr>
          <p:cNvGrpSpPr/>
          <p:nvPr/>
        </p:nvGrpSpPr>
        <p:grpSpPr>
          <a:xfrm>
            <a:off x="5307642" y="346025"/>
            <a:ext cx="2880000" cy="4756250"/>
            <a:chOff x="5307642" y="346025"/>
            <a:chExt cx="2628940" cy="4756250"/>
          </a:xfrm>
        </p:grpSpPr>
        <p:pic>
          <p:nvPicPr>
            <p:cNvPr id="461" name="Google Shape;461;p37"/>
            <p:cNvPicPr preferRelativeResize="0"/>
            <p:nvPr/>
          </p:nvPicPr>
          <p:blipFill>
            <a:blip r:embed="rId3">
              <a:alphaModFix/>
            </a:blip>
            <a:stretch>
              <a:fillRect/>
            </a:stretch>
          </p:blipFill>
          <p:spPr>
            <a:xfrm>
              <a:off x="5307642" y="346025"/>
              <a:ext cx="2628940" cy="4756250"/>
            </a:xfrm>
            <a:prstGeom prst="rect">
              <a:avLst/>
            </a:prstGeom>
            <a:noFill/>
            <a:ln>
              <a:noFill/>
            </a:ln>
          </p:spPr>
        </p:pic>
        <p:pic>
          <p:nvPicPr>
            <p:cNvPr id="462" name="Google Shape;462;p37"/>
            <p:cNvPicPr preferRelativeResize="0"/>
            <p:nvPr/>
          </p:nvPicPr>
          <p:blipFill rotWithShape="1">
            <a:blip r:embed="rId4"/>
            <a:srcRect l="1648" r="1584"/>
            <a:stretch/>
          </p:blipFill>
          <p:spPr>
            <a:xfrm rot="3785">
              <a:off x="5829882" y="1053287"/>
              <a:ext cx="1634701" cy="3508804"/>
            </a:xfrm>
            <a:prstGeom prst="roundRect">
              <a:avLst>
                <a:gd name="adj" fmla="val 12408"/>
              </a:avLst>
            </a:prstGeom>
            <a:noFill/>
            <a:ln>
              <a:noFill/>
            </a:ln>
          </p:spPr>
        </p:pic>
      </p:grpSp>
      <p:pic>
        <p:nvPicPr>
          <p:cNvPr id="463" name="Google Shape;463;p37"/>
          <p:cNvPicPr preferRelativeResize="0"/>
          <p:nvPr/>
        </p:nvPicPr>
        <p:blipFill rotWithShape="1">
          <a:blip r:embed="rId5">
            <a:alphaModFix/>
          </a:blip>
          <a:srcRect t="9629" b="80011"/>
          <a:stretch/>
        </p:blipFill>
        <p:spPr>
          <a:xfrm>
            <a:off x="5307637" y="804034"/>
            <a:ext cx="2628951" cy="492687"/>
          </a:xfrm>
          <a:prstGeom prst="rect">
            <a:avLst/>
          </a:prstGeom>
          <a:noFill/>
          <a:ln>
            <a:noFill/>
          </a:ln>
        </p:spPr>
      </p:pic>
    </p:spTree>
    <p:extLst>
      <p:ext uri="{BB962C8B-B14F-4D97-AF65-F5344CB8AC3E}">
        <p14:creationId xmlns:p14="http://schemas.microsoft.com/office/powerpoint/2010/main" val="3065598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95"/>
        <p:cNvGrpSpPr/>
        <p:nvPr/>
      </p:nvGrpSpPr>
      <p:grpSpPr>
        <a:xfrm>
          <a:off x="0" y="0"/>
          <a:ext cx="0" cy="0"/>
          <a:chOff x="0" y="0"/>
          <a:chExt cx="0" cy="0"/>
        </a:xfrm>
      </p:grpSpPr>
      <p:sp>
        <p:nvSpPr>
          <p:cNvPr id="396" name="Google Shape;396;p33"/>
          <p:cNvSpPr/>
          <p:nvPr/>
        </p:nvSpPr>
        <p:spPr>
          <a:xfrm>
            <a:off x="472600" y="525250"/>
            <a:ext cx="8217000" cy="5721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solidFill>
                <a:schemeClr val="lt1"/>
              </a:solidFill>
              <a:latin typeface="Montserrat"/>
              <a:ea typeface="Montserrat"/>
              <a:cs typeface="Montserrat"/>
              <a:sym typeface="Montserrat"/>
            </a:endParaRPr>
          </a:p>
        </p:txBody>
      </p:sp>
      <p:sp>
        <p:nvSpPr>
          <p:cNvPr id="397" name="Google Shape;397;p33"/>
          <p:cNvSpPr/>
          <p:nvPr/>
        </p:nvSpPr>
        <p:spPr>
          <a:xfrm>
            <a:off x="3262650" y="1608025"/>
            <a:ext cx="2618700" cy="27045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dk1"/>
              </a:solidFill>
            </a:endParaRPr>
          </a:p>
        </p:txBody>
      </p:sp>
      <p:sp>
        <p:nvSpPr>
          <p:cNvPr id="398" name="Google Shape;398;p33"/>
          <p:cNvSpPr/>
          <p:nvPr/>
        </p:nvSpPr>
        <p:spPr>
          <a:xfrm>
            <a:off x="60709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99" name="Google Shape;399;p33"/>
          <p:cNvSpPr/>
          <p:nvPr/>
        </p:nvSpPr>
        <p:spPr>
          <a:xfrm>
            <a:off x="472600" y="1608025"/>
            <a:ext cx="2618700" cy="2704500"/>
          </a:xfrm>
          <a:prstGeom prst="roundRect">
            <a:avLst>
              <a:gd name="adj" fmla="val 9091"/>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0" name="Google Shape;400;p33"/>
          <p:cNvSpPr txBox="1">
            <a:spLocks noGrp="1"/>
          </p:cNvSpPr>
          <p:nvPr>
            <p:ph type="title" idx="6"/>
          </p:nvPr>
        </p:nvSpPr>
        <p:spPr>
          <a:xfrm>
            <a:off x="719224" y="525250"/>
            <a:ext cx="7952175" cy="5721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Công cụ và môi trường phát triển dự án</a:t>
            </a:r>
            <a:endParaRPr>
              <a:solidFill>
                <a:schemeClr val="lt1"/>
              </a:solidFill>
            </a:endParaRPr>
          </a:p>
        </p:txBody>
      </p:sp>
      <p:sp>
        <p:nvSpPr>
          <p:cNvPr id="401" name="Google Shape;401;p33"/>
          <p:cNvSpPr txBox="1">
            <a:spLocks noGrp="1"/>
          </p:cNvSpPr>
          <p:nvPr>
            <p:ph type="title"/>
          </p:nvPr>
        </p:nvSpPr>
        <p:spPr>
          <a:xfrm>
            <a:off x="1266429" y="2060772"/>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vi-VN"/>
              <a:t>Công nghệ được sử dụng </a:t>
            </a:r>
            <a:endParaRPr/>
          </a:p>
        </p:txBody>
      </p:sp>
      <p:sp>
        <p:nvSpPr>
          <p:cNvPr id="403" name="Google Shape;403;p33"/>
          <p:cNvSpPr txBox="1">
            <a:spLocks noGrp="1"/>
          </p:cNvSpPr>
          <p:nvPr>
            <p:ph type="title" idx="2"/>
          </p:nvPr>
        </p:nvSpPr>
        <p:spPr>
          <a:xfrm>
            <a:off x="4033087" y="2039820"/>
            <a:ext cx="16785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Phần mềm hỗ trợ</a:t>
            </a:r>
            <a:endParaRPr/>
          </a:p>
        </p:txBody>
      </p:sp>
      <p:sp>
        <p:nvSpPr>
          <p:cNvPr id="405" name="Google Shape;405;p33"/>
          <p:cNvSpPr txBox="1">
            <a:spLocks noGrp="1"/>
          </p:cNvSpPr>
          <p:nvPr>
            <p:ph type="title" idx="4"/>
          </p:nvPr>
        </p:nvSpPr>
        <p:spPr>
          <a:xfrm>
            <a:off x="6814172" y="2039820"/>
            <a:ext cx="1738200" cy="365700"/>
          </a:xfrm>
          <a:prstGeom prst="rect">
            <a:avLst/>
          </a:prstGeom>
        </p:spPr>
        <p:txBody>
          <a:bodyPr spcFirstLastPara="1" wrap="square" lIns="0" tIns="91425" rIns="0" bIns="91425" anchor="ctr" anchorCtr="0">
            <a:noAutofit/>
          </a:bodyPr>
          <a:lstStyle/>
          <a:p>
            <a:pPr marL="0" lvl="0" indent="0" algn="l" rtl="0">
              <a:spcBef>
                <a:spcPts val="0"/>
              </a:spcBef>
              <a:spcAft>
                <a:spcPts val="0"/>
              </a:spcAft>
              <a:buNone/>
            </a:pPr>
            <a:r>
              <a:rPr lang="en"/>
              <a:t>Công cụ test</a:t>
            </a:r>
            <a:endParaRPr/>
          </a:p>
        </p:txBody>
      </p:sp>
      <p:grpSp>
        <p:nvGrpSpPr>
          <p:cNvPr id="407" name="Google Shape;407;p33"/>
          <p:cNvGrpSpPr/>
          <p:nvPr/>
        </p:nvGrpSpPr>
        <p:grpSpPr>
          <a:xfrm>
            <a:off x="6294302" y="2022908"/>
            <a:ext cx="330320" cy="375994"/>
            <a:chOff x="4811327" y="2643470"/>
            <a:chExt cx="330320" cy="375994"/>
          </a:xfrm>
        </p:grpSpPr>
        <p:sp>
          <p:nvSpPr>
            <p:cNvPr id="408" name="Google Shape;408;p33"/>
            <p:cNvSpPr/>
            <p:nvPr/>
          </p:nvSpPr>
          <p:spPr>
            <a:xfrm>
              <a:off x="4931965" y="2776028"/>
              <a:ext cx="88156" cy="88156"/>
            </a:xfrm>
            <a:custGeom>
              <a:avLst/>
              <a:gdLst/>
              <a:ahLst/>
              <a:cxnLst/>
              <a:rect l="l" t="t" r="r" b="b"/>
              <a:pathLst>
                <a:path w="54417" h="54417" extrusionOk="0">
                  <a:moveTo>
                    <a:pt x="27220" y="13598"/>
                  </a:moveTo>
                  <a:cubicBezTo>
                    <a:pt x="34722" y="13598"/>
                    <a:pt x="40818" y="19695"/>
                    <a:pt x="40818" y="27196"/>
                  </a:cubicBezTo>
                  <a:cubicBezTo>
                    <a:pt x="40818" y="34698"/>
                    <a:pt x="34722" y="40818"/>
                    <a:pt x="27220" y="40818"/>
                  </a:cubicBezTo>
                  <a:cubicBezTo>
                    <a:pt x="19719" y="40818"/>
                    <a:pt x="13599" y="34698"/>
                    <a:pt x="13599" y="27196"/>
                  </a:cubicBezTo>
                  <a:cubicBezTo>
                    <a:pt x="13599" y="19695"/>
                    <a:pt x="19719" y="13598"/>
                    <a:pt x="27220" y="13598"/>
                  </a:cubicBezTo>
                  <a:close/>
                  <a:moveTo>
                    <a:pt x="27220" y="0"/>
                  </a:moveTo>
                  <a:cubicBezTo>
                    <a:pt x="12217" y="0"/>
                    <a:pt x="0" y="12193"/>
                    <a:pt x="0" y="27196"/>
                  </a:cubicBezTo>
                  <a:cubicBezTo>
                    <a:pt x="0" y="42199"/>
                    <a:pt x="12217" y="54416"/>
                    <a:pt x="27220" y="54416"/>
                  </a:cubicBezTo>
                  <a:cubicBezTo>
                    <a:pt x="42200" y="54416"/>
                    <a:pt x="54417" y="42199"/>
                    <a:pt x="54417" y="27196"/>
                  </a:cubicBezTo>
                  <a:cubicBezTo>
                    <a:pt x="54417" y="12193"/>
                    <a:pt x="42200" y="0"/>
                    <a:pt x="272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09" name="Google Shape;409;p33"/>
            <p:cNvSpPr/>
            <p:nvPr/>
          </p:nvSpPr>
          <p:spPr>
            <a:xfrm>
              <a:off x="4876913" y="2731971"/>
              <a:ext cx="198299" cy="198337"/>
            </a:xfrm>
            <a:custGeom>
              <a:avLst/>
              <a:gdLst/>
              <a:ahLst/>
              <a:cxnLst/>
              <a:rect l="l" t="t" r="r" b="b"/>
              <a:pathLst>
                <a:path w="122407" h="122430" extrusionOk="0">
                  <a:moveTo>
                    <a:pt x="61203" y="13622"/>
                  </a:moveTo>
                  <a:cubicBezTo>
                    <a:pt x="87447" y="13622"/>
                    <a:pt x="108785" y="34960"/>
                    <a:pt x="108785" y="61227"/>
                  </a:cubicBezTo>
                  <a:cubicBezTo>
                    <a:pt x="108785" y="74492"/>
                    <a:pt x="103307" y="86542"/>
                    <a:pt x="94496" y="95186"/>
                  </a:cubicBezTo>
                  <a:cubicBezTo>
                    <a:pt x="85661" y="86494"/>
                    <a:pt x="73873" y="81612"/>
                    <a:pt x="61203" y="81612"/>
                  </a:cubicBezTo>
                  <a:cubicBezTo>
                    <a:pt x="48510" y="81612"/>
                    <a:pt x="36722" y="86494"/>
                    <a:pt x="27887" y="95186"/>
                  </a:cubicBezTo>
                  <a:cubicBezTo>
                    <a:pt x="19076" y="86542"/>
                    <a:pt x="13598" y="74492"/>
                    <a:pt x="13598" y="61227"/>
                  </a:cubicBezTo>
                  <a:cubicBezTo>
                    <a:pt x="13598" y="34960"/>
                    <a:pt x="34936" y="13622"/>
                    <a:pt x="61203" y="13622"/>
                  </a:cubicBezTo>
                  <a:close/>
                  <a:moveTo>
                    <a:pt x="61203" y="95186"/>
                  </a:moveTo>
                  <a:cubicBezTo>
                    <a:pt x="69443" y="95186"/>
                    <a:pt x="77207" y="98092"/>
                    <a:pt x="83279" y="103331"/>
                  </a:cubicBezTo>
                  <a:cubicBezTo>
                    <a:pt x="76683" y="106831"/>
                    <a:pt x="69134" y="108784"/>
                    <a:pt x="61203" y="108784"/>
                  </a:cubicBezTo>
                  <a:cubicBezTo>
                    <a:pt x="53249" y="108784"/>
                    <a:pt x="45724" y="106831"/>
                    <a:pt x="39104" y="103331"/>
                  </a:cubicBezTo>
                  <a:cubicBezTo>
                    <a:pt x="45200" y="98092"/>
                    <a:pt x="52940" y="95186"/>
                    <a:pt x="61203" y="95186"/>
                  </a:cubicBezTo>
                  <a:close/>
                  <a:moveTo>
                    <a:pt x="61203" y="0"/>
                  </a:moveTo>
                  <a:cubicBezTo>
                    <a:pt x="27458" y="0"/>
                    <a:pt x="0" y="27458"/>
                    <a:pt x="0" y="61227"/>
                  </a:cubicBezTo>
                  <a:cubicBezTo>
                    <a:pt x="0" y="94924"/>
                    <a:pt x="27411" y="122430"/>
                    <a:pt x="61203" y="122430"/>
                  </a:cubicBezTo>
                  <a:cubicBezTo>
                    <a:pt x="94972" y="122430"/>
                    <a:pt x="122407" y="94900"/>
                    <a:pt x="122407" y="61203"/>
                  </a:cubicBezTo>
                  <a:cubicBezTo>
                    <a:pt x="122407" y="27458"/>
                    <a:pt x="94949" y="0"/>
                    <a:pt x="612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0" name="Google Shape;410;p33"/>
            <p:cNvSpPr/>
            <p:nvPr/>
          </p:nvSpPr>
          <p:spPr>
            <a:xfrm>
              <a:off x="4811327" y="2643470"/>
              <a:ext cx="330320" cy="375994"/>
            </a:xfrm>
            <a:custGeom>
              <a:avLst/>
              <a:gdLst/>
              <a:ahLst/>
              <a:cxnLst/>
              <a:rect l="l" t="t" r="r" b="b"/>
              <a:pathLst>
                <a:path w="203901" h="232095" extrusionOk="0">
                  <a:moveTo>
                    <a:pt x="101927" y="14694"/>
                  </a:moveTo>
                  <a:cubicBezTo>
                    <a:pt x="128956" y="31649"/>
                    <a:pt x="159391" y="40770"/>
                    <a:pt x="190302" y="41032"/>
                  </a:cubicBezTo>
                  <a:lnTo>
                    <a:pt x="190302" y="114881"/>
                  </a:lnTo>
                  <a:cubicBezTo>
                    <a:pt x="190302" y="166320"/>
                    <a:pt x="152366" y="210567"/>
                    <a:pt x="101927" y="218211"/>
                  </a:cubicBezTo>
                  <a:cubicBezTo>
                    <a:pt x="54202" y="211114"/>
                    <a:pt x="13527" y="168796"/>
                    <a:pt x="13527" y="114881"/>
                  </a:cubicBezTo>
                  <a:lnTo>
                    <a:pt x="13527" y="41032"/>
                  </a:lnTo>
                  <a:cubicBezTo>
                    <a:pt x="44462" y="40746"/>
                    <a:pt x="74897" y="31649"/>
                    <a:pt x="101927" y="14694"/>
                  </a:cubicBezTo>
                  <a:close/>
                  <a:moveTo>
                    <a:pt x="101930" y="0"/>
                  </a:moveTo>
                  <a:cubicBezTo>
                    <a:pt x="100623" y="0"/>
                    <a:pt x="99319" y="381"/>
                    <a:pt x="98188" y="1143"/>
                  </a:cubicBezTo>
                  <a:cubicBezTo>
                    <a:pt x="72039" y="18504"/>
                    <a:pt x="42271" y="27672"/>
                    <a:pt x="12074" y="27672"/>
                  </a:cubicBezTo>
                  <a:lnTo>
                    <a:pt x="6788" y="27672"/>
                  </a:lnTo>
                  <a:cubicBezTo>
                    <a:pt x="3025" y="27672"/>
                    <a:pt x="1" y="30697"/>
                    <a:pt x="1" y="34460"/>
                  </a:cubicBezTo>
                  <a:lnTo>
                    <a:pt x="1" y="115095"/>
                  </a:lnTo>
                  <a:cubicBezTo>
                    <a:pt x="1" y="175798"/>
                    <a:pt x="45891" y="224355"/>
                    <a:pt x="101045" y="232023"/>
                  </a:cubicBezTo>
                  <a:cubicBezTo>
                    <a:pt x="101355" y="232071"/>
                    <a:pt x="101688" y="232095"/>
                    <a:pt x="101998" y="232095"/>
                  </a:cubicBezTo>
                  <a:cubicBezTo>
                    <a:pt x="102331" y="232095"/>
                    <a:pt x="102641" y="232071"/>
                    <a:pt x="102951" y="232023"/>
                  </a:cubicBezTo>
                  <a:cubicBezTo>
                    <a:pt x="160891" y="223807"/>
                    <a:pt x="203900" y="173678"/>
                    <a:pt x="203900" y="115095"/>
                  </a:cubicBezTo>
                  <a:lnTo>
                    <a:pt x="203900" y="34460"/>
                  </a:lnTo>
                  <a:cubicBezTo>
                    <a:pt x="203900" y="30721"/>
                    <a:pt x="200876" y="27672"/>
                    <a:pt x="197113" y="27672"/>
                  </a:cubicBezTo>
                  <a:lnTo>
                    <a:pt x="191826" y="27672"/>
                  </a:lnTo>
                  <a:cubicBezTo>
                    <a:pt x="161629" y="27672"/>
                    <a:pt x="131838" y="18504"/>
                    <a:pt x="105689" y="1143"/>
                  </a:cubicBezTo>
                  <a:cubicBezTo>
                    <a:pt x="104546" y="381"/>
                    <a:pt x="103236" y="0"/>
                    <a:pt x="10193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411" name="Google Shape;411;p33"/>
          <p:cNvGrpSpPr/>
          <p:nvPr/>
        </p:nvGrpSpPr>
        <p:grpSpPr>
          <a:xfrm>
            <a:off x="3509247" y="2046479"/>
            <a:ext cx="375882" cy="352423"/>
            <a:chOff x="3973997" y="2655275"/>
            <a:chExt cx="375882" cy="352423"/>
          </a:xfrm>
        </p:grpSpPr>
        <p:sp>
          <p:nvSpPr>
            <p:cNvPr id="412" name="Google Shape;412;p33"/>
            <p:cNvSpPr/>
            <p:nvPr/>
          </p:nvSpPr>
          <p:spPr>
            <a:xfrm>
              <a:off x="3973997" y="2655275"/>
              <a:ext cx="375882" cy="352423"/>
            </a:xfrm>
            <a:custGeom>
              <a:avLst/>
              <a:gdLst/>
              <a:ahLst/>
              <a:cxnLst/>
              <a:rect l="l" t="t" r="r" b="b"/>
              <a:pathLst>
                <a:path w="232026" h="217545" extrusionOk="0">
                  <a:moveTo>
                    <a:pt x="218451" y="13598"/>
                  </a:moveTo>
                  <a:lnTo>
                    <a:pt x="218451" y="27196"/>
                  </a:lnTo>
                  <a:lnTo>
                    <a:pt x="40771" y="27196"/>
                  </a:lnTo>
                  <a:lnTo>
                    <a:pt x="40771" y="13598"/>
                  </a:lnTo>
                  <a:close/>
                  <a:moveTo>
                    <a:pt x="218427" y="40794"/>
                  </a:moveTo>
                  <a:lnTo>
                    <a:pt x="218427" y="122406"/>
                  </a:lnTo>
                  <a:lnTo>
                    <a:pt x="204377" y="122406"/>
                  </a:lnTo>
                  <a:lnTo>
                    <a:pt x="204377" y="122382"/>
                  </a:lnTo>
                  <a:lnTo>
                    <a:pt x="204377" y="88375"/>
                  </a:lnTo>
                  <a:cubicBezTo>
                    <a:pt x="204377" y="84637"/>
                    <a:pt x="201352" y="81588"/>
                    <a:pt x="197590" y="81588"/>
                  </a:cubicBezTo>
                  <a:lnTo>
                    <a:pt x="40748" y="81588"/>
                  </a:lnTo>
                  <a:lnTo>
                    <a:pt x="40748" y="40794"/>
                  </a:lnTo>
                  <a:close/>
                  <a:moveTo>
                    <a:pt x="13575" y="137671"/>
                  </a:moveTo>
                  <a:cubicBezTo>
                    <a:pt x="22577" y="142148"/>
                    <a:pt x="28983" y="153817"/>
                    <a:pt x="32651" y="163176"/>
                  </a:cubicBezTo>
                  <a:lnTo>
                    <a:pt x="13575" y="163176"/>
                  </a:lnTo>
                  <a:lnTo>
                    <a:pt x="13575" y="137671"/>
                  </a:lnTo>
                  <a:close/>
                  <a:moveTo>
                    <a:pt x="37223" y="142577"/>
                  </a:moveTo>
                  <a:lnTo>
                    <a:pt x="37223" y="142577"/>
                  </a:lnTo>
                  <a:cubicBezTo>
                    <a:pt x="47749" y="147316"/>
                    <a:pt x="56941" y="154436"/>
                    <a:pt x="64205" y="163176"/>
                  </a:cubicBezTo>
                  <a:lnTo>
                    <a:pt x="46868" y="163176"/>
                  </a:lnTo>
                  <a:cubicBezTo>
                    <a:pt x="44463" y="156008"/>
                    <a:pt x="41319" y="148888"/>
                    <a:pt x="37223" y="142577"/>
                  </a:cubicBezTo>
                  <a:close/>
                  <a:moveTo>
                    <a:pt x="36913" y="176751"/>
                  </a:moveTo>
                  <a:cubicBezTo>
                    <a:pt x="38961" y="185181"/>
                    <a:pt x="40200" y="194373"/>
                    <a:pt x="40629" y="203970"/>
                  </a:cubicBezTo>
                  <a:lnTo>
                    <a:pt x="13575" y="203970"/>
                  </a:lnTo>
                  <a:lnTo>
                    <a:pt x="13575" y="176751"/>
                  </a:lnTo>
                  <a:close/>
                  <a:moveTo>
                    <a:pt x="73135" y="176751"/>
                  </a:moveTo>
                  <a:cubicBezTo>
                    <a:pt x="77398" y="185062"/>
                    <a:pt x="80137" y="194254"/>
                    <a:pt x="81018" y="203970"/>
                  </a:cubicBezTo>
                  <a:lnTo>
                    <a:pt x="53988" y="203970"/>
                  </a:lnTo>
                  <a:cubicBezTo>
                    <a:pt x="53607" y="194492"/>
                    <a:pt x="52464" y="185371"/>
                    <a:pt x="50607" y="176751"/>
                  </a:cubicBezTo>
                  <a:close/>
                  <a:moveTo>
                    <a:pt x="190803" y="95186"/>
                  </a:moveTo>
                  <a:lnTo>
                    <a:pt x="190803" y="203970"/>
                  </a:lnTo>
                  <a:lnTo>
                    <a:pt x="94902" y="203970"/>
                  </a:lnTo>
                  <a:cubicBezTo>
                    <a:pt x="91568" y="160438"/>
                    <a:pt x="56703" y="125954"/>
                    <a:pt x="13575" y="122644"/>
                  </a:cubicBezTo>
                  <a:lnTo>
                    <a:pt x="13575" y="95186"/>
                  </a:lnTo>
                  <a:close/>
                  <a:moveTo>
                    <a:pt x="33960" y="0"/>
                  </a:moveTo>
                  <a:cubicBezTo>
                    <a:pt x="30198" y="0"/>
                    <a:pt x="27173" y="3025"/>
                    <a:pt x="27173" y="6787"/>
                  </a:cubicBezTo>
                  <a:lnTo>
                    <a:pt x="27173" y="81588"/>
                  </a:lnTo>
                  <a:lnTo>
                    <a:pt x="6788" y="81588"/>
                  </a:lnTo>
                  <a:cubicBezTo>
                    <a:pt x="3025" y="81588"/>
                    <a:pt x="1" y="84637"/>
                    <a:pt x="1" y="88375"/>
                  </a:cubicBezTo>
                  <a:lnTo>
                    <a:pt x="1" y="210757"/>
                  </a:lnTo>
                  <a:cubicBezTo>
                    <a:pt x="1" y="214496"/>
                    <a:pt x="3025" y="217545"/>
                    <a:pt x="6788" y="217545"/>
                  </a:cubicBezTo>
                  <a:lnTo>
                    <a:pt x="197614" y="217545"/>
                  </a:lnTo>
                  <a:cubicBezTo>
                    <a:pt x="201376" y="217545"/>
                    <a:pt x="204401" y="214496"/>
                    <a:pt x="204401" y="210757"/>
                  </a:cubicBezTo>
                  <a:lnTo>
                    <a:pt x="204401" y="135980"/>
                  </a:lnTo>
                  <a:lnTo>
                    <a:pt x="225238" y="135980"/>
                  </a:lnTo>
                  <a:cubicBezTo>
                    <a:pt x="229001" y="135980"/>
                    <a:pt x="232026" y="132932"/>
                    <a:pt x="232026" y="129193"/>
                  </a:cubicBezTo>
                  <a:lnTo>
                    <a:pt x="232026" y="6811"/>
                  </a:lnTo>
                  <a:cubicBezTo>
                    <a:pt x="232026" y="3025"/>
                    <a:pt x="229001" y="0"/>
                    <a:pt x="225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33"/>
            <p:cNvSpPr/>
            <p:nvPr/>
          </p:nvSpPr>
          <p:spPr>
            <a:xfrm>
              <a:off x="4083062" y="2831466"/>
              <a:ext cx="45371" cy="21992"/>
            </a:xfrm>
            <a:custGeom>
              <a:avLst/>
              <a:gdLst/>
              <a:ahLst/>
              <a:cxnLst/>
              <a:rect l="l" t="t" r="r" b="b"/>
              <a:pathLst>
                <a:path w="28007" h="13575" extrusionOk="0">
                  <a:moveTo>
                    <a:pt x="7383" y="1"/>
                  </a:moveTo>
                  <a:cubicBezTo>
                    <a:pt x="3906" y="1"/>
                    <a:pt x="834" y="2572"/>
                    <a:pt x="453" y="6026"/>
                  </a:cubicBezTo>
                  <a:cubicBezTo>
                    <a:pt x="1" y="10122"/>
                    <a:pt x="3192" y="13575"/>
                    <a:pt x="7216" y="13575"/>
                  </a:cubicBezTo>
                  <a:lnTo>
                    <a:pt x="20624" y="13575"/>
                  </a:lnTo>
                  <a:cubicBezTo>
                    <a:pt x="24125" y="13575"/>
                    <a:pt x="27173" y="11027"/>
                    <a:pt x="27578" y="7573"/>
                  </a:cubicBezTo>
                  <a:cubicBezTo>
                    <a:pt x="28006" y="3477"/>
                    <a:pt x="24791"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3"/>
            <p:cNvSpPr/>
            <p:nvPr/>
          </p:nvSpPr>
          <p:spPr>
            <a:xfrm>
              <a:off x="4149844" y="2831466"/>
              <a:ext cx="45410" cy="21992"/>
            </a:xfrm>
            <a:custGeom>
              <a:avLst/>
              <a:gdLst/>
              <a:ahLst/>
              <a:cxnLst/>
              <a:rect l="l" t="t" r="r" b="b"/>
              <a:pathLst>
                <a:path w="28031" h="13575" extrusionOk="0">
                  <a:moveTo>
                    <a:pt x="7383" y="1"/>
                  </a:moveTo>
                  <a:cubicBezTo>
                    <a:pt x="3906" y="1"/>
                    <a:pt x="834" y="2572"/>
                    <a:pt x="453" y="6026"/>
                  </a:cubicBezTo>
                  <a:cubicBezTo>
                    <a:pt x="0" y="10122"/>
                    <a:pt x="3192" y="13575"/>
                    <a:pt x="7216" y="13575"/>
                  </a:cubicBezTo>
                  <a:lnTo>
                    <a:pt x="20814" y="13575"/>
                  </a:lnTo>
                  <a:cubicBezTo>
                    <a:pt x="24839" y="13575"/>
                    <a:pt x="28030" y="10098"/>
                    <a:pt x="27578" y="6026"/>
                  </a:cubicBezTo>
                  <a:cubicBezTo>
                    <a:pt x="27220" y="2572"/>
                    <a:pt x="24148" y="1"/>
                    <a:pt x="206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a:off x="4215969" y="2831466"/>
              <a:ext cx="45371" cy="21992"/>
            </a:xfrm>
            <a:custGeom>
              <a:avLst/>
              <a:gdLst/>
              <a:ahLst/>
              <a:cxnLst/>
              <a:rect l="l" t="t" r="r" b="b"/>
              <a:pathLst>
                <a:path w="28007" h="13575" extrusionOk="0">
                  <a:moveTo>
                    <a:pt x="7383" y="1"/>
                  </a:moveTo>
                  <a:cubicBezTo>
                    <a:pt x="3906" y="1"/>
                    <a:pt x="834" y="2572"/>
                    <a:pt x="453" y="6026"/>
                  </a:cubicBezTo>
                  <a:cubicBezTo>
                    <a:pt x="0" y="10122"/>
                    <a:pt x="3192" y="13575"/>
                    <a:pt x="7216" y="13575"/>
                  </a:cubicBezTo>
                  <a:lnTo>
                    <a:pt x="20648" y="13575"/>
                  </a:lnTo>
                  <a:cubicBezTo>
                    <a:pt x="24125" y="13575"/>
                    <a:pt x="27197" y="11027"/>
                    <a:pt x="27578" y="7573"/>
                  </a:cubicBezTo>
                  <a:cubicBezTo>
                    <a:pt x="28006" y="3477"/>
                    <a:pt x="24839" y="1"/>
                    <a:pt x="208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33"/>
            <p:cNvSpPr/>
            <p:nvPr/>
          </p:nvSpPr>
          <p:spPr>
            <a:xfrm>
              <a:off x="4172953" y="2897592"/>
              <a:ext cx="88117" cy="66088"/>
            </a:xfrm>
            <a:custGeom>
              <a:avLst/>
              <a:gdLst/>
              <a:ahLst/>
              <a:cxnLst/>
              <a:rect l="l" t="t" r="r" b="b"/>
              <a:pathLst>
                <a:path w="54393" h="40795" extrusionOk="0">
                  <a:moveTo>
                    <a:pt x="40794" y="13575"/>
                  </a:moveTo>
                  <a:lnTo>
                    <a:pt x="40794" y="27173"/>
                  </a:lnTo>
                  <a:lnTo>
                    <a:pt x="13575" y="27173"/>
                  </a:lnTo>
                  <a:lnTo>
                    <a:pt x="13575" y="13575"/>
                  </a:lnTo>
                  <a:close/>
                  <a:moveTo>
                    <a:pt x="6787" y="0"/>
                  </a:moveTo>
                  <a:cubicBezTo>
                    <a:pt x="3049" y="0"/>
                    <a:pt x="0" y="3049"/>
                    <a:pt x="0" y="6787"/>
                  </a:cubicBezTo>
                  <a:lnTo>
                    <a:pt x="0" y="34007"/>
                  </a:lnTo>
                  <a:cubicBezTo>
                    <a:pt x="0" y="37746"/>
                    <a:pt x="3049" y="40794"/>
                    <a:pt x="6787" y="40794"/>
                  </a:cubicBezTo>
                  <a:lnTo>
                    <a:pt x="47582" y="40794"/>
                  </a:lnTo>
                  <a:cubicBezTo>
                    <a:pt x="51320" y="40794"/>
                    <a:pt x="54369" y="37746"/>
                    <a:pt x="54369" y="34007"/>
                  </a:cubicBezTo>
                  <a:lnTo>
                    <a:pt x="54369" y="6787"/>
                  </a:lnTo>
                  <a:cubicBezTo>
                    <a:pt x="54393" y="3049"/>
                    <a:pt x="51344" y="0"/>
                    <a:pt x="475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7" name="Google Shape;417;p33"/>
          <p:cNvGrpSpPr/>
          <p:nvPr/>
        </p:nvGrpSpPr>
        <p:grpSpPr>
          <a:xfrm>
            <a:off x="719997" y="2022577"/>
            <a:ext cx="380086" cy="376324"/>
            <a:chOff x="2342897" y="2034504"/>
            <a:chExt cx="380086" cy="376324"/>
          </a:xfrm>
        </p:grpSpPr>
        <p:sp>
          <p:nvSpPr>
            <p:cNvPr id="418" name="Google Shape;418;p33"/>
            <p:cNvSpPr/>
            <p:nvPr/>
          </p:nvSpPr>
          <p:spPr>
            <a:xfrm>
              <a:off x="2487377" y="2145730"/>
              <a:ext cx="91666" cy="154106"/>
            </a:xfrm>
            <a:custGeom>
              <a:avLst/>
              <a:gdLst/>
              <a:ahLst/>
              <a:cxnLst/>
              <a:rect l="l" t="t" r="r" b="b"/>
              <a:pathLst>
                <a:path w="56584" h="95127" extrusionOk="0">
                  <a:moveTo>
                    <a:pt x="28316" y="1"/>
                  </a:moveTo>
                  <a:cubicBezTo>
                    <a:pt x="24558" y="1"/>
                    <a:pt x="21505" y="3043"/>
                    <a:pt x="21505" y="6781"/>
                  </a:cubicBezTo>
                  <a:lnTo>
                    <a:pt x="21505" y="13378"/>
                  </a:lnTo>
                  <a:cubicBezTo>
                    <a:pt x="10241" y="13378"/>
                    <a:pt x="1096" y="22499"/>
                    <a:pt x="1096" y="33763"/>
                  </a:cubicBezTo>
                  <a:lnTo>
                    <a:pt x="1096" y="47575"/>
                  </a:lnTo>
                  <a:cubicBezTo>
                    <a:pt x="1096" y="51314"/>
                    <a:pt x="4144" y="54362"/>
                    <a:pt x="7883" y="54362"/>
                  </a:cubicBezTo>
                  <a:lnTo>
                    <a:pt x="41890" y="54362"/>
                  </a:lnTo>
                  <a:lnTo>
                    <a:pt x="41890" y="61150"/>
                  </a:lnTo>
                  <a:cubicBezTo>
                    <a:pt x="41890" y="64888"/>
                    <a:pt x="38842" y="67937"/>
                    <a:pt x="35103" y="67937"/>
                  </a:cubicBezTo>
                  <a:lnTo>
                    <a:pt x="7883" y="67937"/>
                  </a:lnTo>
                  <a:cubicBezTo>
                    <a:pt x="4978" y="67937"/>
                    <a:pt x="2287" y="69770"/>
                    <a:pt x="1430" y="72580"/>
                  </a:cubicBezTo>
                  <a:cubicBezTo>
                    <a:pt x="1" y="77248"/>
                    <a:pt x="3454" y="81535"/>
                    <a:pt x="7883" y="81535"/>
                  </a:cubicBezTo>
                  <a:lnTo>
                    <a:pt x="21505" y="81535"/>
                  </a:lnTo>
                  <a:lnTo>
                    <a:pt x="21505" y="88346"/>
                  </a:lnTo>
                  <a:cubicBezTo>
                    <a:pt x="21505" y="91275"/>
                    <a:pt x="23339" y="93942"/>
                    <a:pt x="26149" y="94799"/>
                  </a:cubicBezTo>
                  <a:cubicBezTo>
                    <a:pt x="26878" y="95022"/>
                    <a:pt x="27597" y="95126"/>
                    <a:pt x="28292" y="95126"/>
                  </a:cubicBezTo>
                  <a:cubicBezTo>
                    <a:pt x="32050" y="95126"/>
                    <a:pt x="35103" y="92084"/>
                    <a:pt x="35103" y="88346"/>
                  </a:cubicBezTo>
                  <a:lnTo>
                    <a:pt x="35103" y="81320"/>
                  </a:lnTo>
                  <a:cubicBezTo>
                    <a:pt x="46344" y="81320"/>
                    <a:pt x="55488" y="72176"/>
                    <a:pt x="55488" y="60935"/>
                  </a:cubicBezTo>
                  <a:lnTo>
                    <a:pt x="55488" y="47575"/>
                  </a:lnTo>
                  <a:cubicBezTo>
                    <a:pt x="55488" y="43813"/>
                    <a:pt x="52464" y="40788"/>
                    <a:pt x="48701" y="40788"/>
                  </a:cubicBezTo>
                  <a:lnTo>
                    <a:pt x="14694" y="40788"/>
                  </a:lnTo>
                  <a:lnTo>
                    <a:pt x="14694" y="34001"/>
                  </a:lnTo>
                  <a:cubicBezTo>
                    <a:pt x="14694" y="30262"/>
                    <a:pt x="17742" y="27214"/>
                    <a:pt x="21481" y="27214"/>
                  </a:cubicBezTo>
                  <a:lnTo>
                    <a:pt x="48701" y="27214"/>
                  </a:lnTo>
                  <a:cubicBezTo>
                    <a:pt x="51630" y="27214"/>
                    <a:pt x="54298" y="25357"/>
                    <a:pt x="55155" y="22570"/>
                  </a:cubicBezTo>
                  <a:cubicBezTo>
                    <a:pt x="56584" y="17903"/>
                    <a:pt x="53131" y="13616"/>
                    <a:pt x="48701" y="13616"/>
                  </a:cubicBezTo>
                  <a:lnTo>
                    <a:pt x="35103" y="13616"/>
                  </a:lnTo>
                  <a:lnTo>
                    <a:pt x="35103" y="6781"/>
                  </a:lnTo>
                  <a:cubicBezTo>
                    <a:pt x="35103" y="3876"/>
                    <a:pt x="33246" y="1185"/>
                    <a:pt x="30459" y="328"/>
                  </a:cubicBezTo>
                  <a:cubicBezTo>
                    <a:pt x="29731" y="105"/>
                    <a:pt x="29012" y="1"/>
                    <a:pt x="2831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419" name="Google Shape;419;p33"/>
            <p:cNvSpPr/>
            <p:nvPr/>
          </p:nvSpPr>
          <p:spPr>
            <a:xfrm>
              <a:off x="2342897" y="2034504"/>
              <a:ext cx="380086" cy="376324"/>
            </a:xfrm>
            <a:custGeom>
              <a:avLst/>
              <a:gdLst/>
              <a:ahLst/>
              <a:cxnLst/>
              <a:rect l="l" t="t" r="r" b="b"/>
              <a:pathLst>
                <a:path w="234621" h="232299" extrusionOk="0">
                  <a:moveTo>
                    <a:pt x="117263" y="54840"/>
                  </a:moveTo>
                  <a:cubicBezTo>
                    <a:pt x="151008" y="54840"/>
                    <a:pt x="178466" y="82298"/>
                    <a:pt x="178466" y="116043"/>
                  </a:cubicBezTo>
                  <a:cubicBezTo>
                    <a:pt x="178466" y="149764"/>
                    <a:pt x="151008" y="177246"/>
                    <a:pt x="117263" y="177246"/>
                  </a:cubicBezTo>
                  <a:cubicBezTo>
                    <a:pt x="83542" y="177246"/>
                    <a:pt x="56060" y="149812"/>
                    <a:pt x="56060" y="116043"/>
                  </a:cubicBezTo>
                  <a:cubicBezTo>
                    <a:pt x="56060" y="82322"/>
                    <a:pt x="83494" y="54840"/>
                    <a:pt x="117263" y="54840"/>
                  </a:cubicBezTo>
                  <a:close/>
                  <a:moveTo>
                    <a:pt x="117533" y="0"/>
                  </a:moveTo>
                  <a:cubicBezTo>
                    <a:pt x="113765" y="0"/>
                    <a:pt x="110738" y="3038"/>
                    <a:pt x="110738" y="6806"/>
                  </a:cubicBezTo>
                  <a:lnTo>
                    <a:pt x="110738" y="41790"/>
                  </a:lnTo>
                  <a:cubicBezTo>
                    <a:pt x="106070" y="42195"/>
                    <a:pt x="101522" y="43052"/>
                    <a:pt x="97140" y="44290"/>
                  </a:cubicBezTo>
                  <a:lnTo>
                    <a:pt x="97140" y="20619"/>
                  </a:lnTo>
                  <a:cubicBezTo>
                    <a:pt x="97140" y="16856"/>
                    <a:pt x="94091" y="13832"/>
                    <a:pt x="90353" y="13832"/>
                  </a:cubicBezTo>
                  <a:lnTo>
                    <a:pt x="69967" y="13832"/>
                  </a:lnTo>
                  <a:lnTo>
                    <a:pt x="69967" y="7021"/>
                  </a:lnTo>
                  <a:cubicBezTo>
                    <a:pt x="69967" y="4092"/>
                    <a:pt x="68110" y="1424"/>
                    <a:pt x="65324" y="543"/>
                  </a:cubicBezTo>
                  <a:cubicBezTo>
                    <a:pt x="64592" y="320"/>
                    <a:pt x="63870" y="216"/>
                    <a:pt x="63172" y="216"/>
                  </a:cubicBezTo>
                  <a:cubicBezTo>
                    <a:pt x="59399" y="216"/>
                    <a:pt x="56346" y="3262"/>
                    <a:pt x="56346" y="7021"/>
                  </a:cubicBezTo>
                  <a:lnTo>
                    <a:pt x="56346" y="20785"/>
                  </a:lnTo>
                  <a:cubicBezTo>
                    <a:pt x="56346" y="24453"/>
                    <a:pt x="59299" y="27406"/>
                    <a:pt x="62966" y="27406"/>
                  </a:cubicBezTo>
                  <a:lnTo>
                    <a:pt x="83565" y="27406"/>
                  </a:lnTo>
                  <a:lnTo>
                    <a:pt x="83565" y="49648"/>
                  </a:lnTo>
                  <a:cubicBezTo>
                    <a:pt x="69563" y="56817"/>
                    <a:pt x="58108" y="68271"/>
                    <a:pt x="50940" y="82274"/>
                  </a:cubicBezTo>
                  <a:lnTo>
                    <a:pt x="28697" y="82274"/>
                  </a:lnTo>
                  <a:lnTo>
                    <a:pt x="28697" y="61865"/>
                  </a:lnTo>
                  <a:cubicBezTo>
                    <a:pt x="28697" y="58126"/>
                    <a:pt x="25649" y="55078"/>
                    <a:pt x="21910" y="55078"/>
                  </a:cubicBezTo>
                  <a:lnTo>
                    <a:pt x="8478" y="55078"/>
                  </a:lnTo>
                  <a:cubicBezTo>
                    <a:pt x="5001" y="55078"/>
                    <a:pt x="1929" y="57650"/>
                    <a:pt x="1548" y="61103"/>
                  </a:cubicBezTo>
                  <a:cubicBezTo>
                    <a:pt x="1096" y="65199"/>
                    <a:pt x="4287" y="68652"/>
                    <a:pt x="8312" y="68652"/>
                  </a:cubicBezTo>
                  <a:lnTo>
                    <a:pt x="15099" y="68652"/>
                  </a:lnTo>
                  <a:lnTo>
                    <a:pt x="15099" y="88609"/>
                  </a:lnTo>
                  <a:cubicBezTo>
                    <a:pt x="15099" y="92348"/>
                    <a:pt x="18123" y="95396"/>
                    <a:pt x="21886" y="95396"/>
                  </a:cubicBezTo>
                  <a:lnTo>
                    <a:pt x="45534" y="95396"/>
                  </a:lnTo>
                  <a:cubicBezTo>
                    <a:pt x="44295" y="99778"/>
                    <a:pt x="43462" y="104326"/>
                    <a:pt x="43033" y="108994"/>
                  </a:cubicBezTo>
                  <a:lnTo>
                    <a:pt x="8145" y="108994"/>
                  </a:lnTo>
                  <a:cubicBezTo>
                    <a:pt x="5144" y="108994"/>
                    <a:pt x="2406" y="110899"/>
                    <a:pt x="1525" y="113757"/>
                  </a:cubicBezTo>
                  <a:cubicBezTo>
                    <a:pt x="0" y="118591"/>
                    <a:pt x="3573" y="123044"/>
                    <a:pt x="8193" y="123044"/>
                  </a:cubicBezTo>
                  <a:lnTo>
                    <a:pt x="43081" y="123044"/>
                  </a:lnTo>
                  <a:cubicBezTo>
                    <a:pt x="43486" y="127712"/>
                    <a:pt x="44343" y="132284"/>
                    <a:pt x="45581" y="136642"/>
                  </a:cubicBezTo>
                  <a:lnTo>
                    <a:pt x="21910" y="136642"/>
                  </a:lnTo>
                  <a:cubicBezTo>
                    <a:pt x="18147" y="136642"/>
                    <a:pt x="15123" y="139691"/>
                    <a:pt x="15123" y="143429"/>
                  </a:cubicBezTo>
                  <a:lnTo>
                    <a:pt x="15123" y="163838"/>
                  </a:lnTo>
                  <a:lnTo>
                    <a:pt x="8312" y="163838"/>
                  </a:lnTo>
                  <a:cubicBezTo>
                    <a:pt x="5383" y="163838"/>
                    <a:pt x="2715" y="165672"/>
                    <a:pt x="1834" y="168482"/>
                  </a:cubicBezTo>
                  <a:cubicBezTo>
                    <a:pt x="405" y="173150"/>
                    <a:pt x="3858" y="177436"/>
                    <a:pt x="8312" y="177436"/>
                  </a:cubicBezTo>
                  <a:lnTo>
                    <a:pt x="22076" y="177436"/>
                  </a:lnTo>
                  <a:cubicBezTo>
                    <a:pt x="25744" y="177436"/>
                    <a:pt x="28697" y="174483"/>
                    <a:pt x="28697" y="170816"/>
                  </a:cubicBezTo>
                  <a:lnTo>
                    <a:pt x="28697" y="150216"/>
                  </a:lnTo>
                  <a:lnTo>
                    <a:pt x="50940" y="150216"/>
                  </a:lnTo>
                  <a:cubicBezTo>
                    <a:pt x="58108" y="164219"/>
                    <a:pt x="69563" y="175674"/>
                    <a:pt x="83565" y="182842"/>
                  </a:cubicBezTo>
                  <a:lnTo>
                    <a:pt x="83565" y="205085"/>
                  </a:lnTo>
                  <a:lnTo>
                    <a:pt x="63156" y="205085"/>
                  </a:lnTo>
                  <a:cubicBezTo>
                    <a:pt x="59418" y="205085"/>
                    <a:pt x="56369" y="208133"/>
                    <a:pt x="56369" y="211872"/>
                  </a:cubicBezTo>
                  <a:lnTo>
                    <a:pt x="56369" y="225303"/>
                  </a:lnTo>
                  <a:cubicBezTo>
                    <a:pt x="56369" y="228780"/>
                    <a:pt x="58941" y="231852"/>
                    <a:pt x="62394" y="232233"/>
                  </a:cubicBezTo>
                  <a:cubicBezTo>
                    <a:pt x="62655" y="232262"/>
                    <a:pt x="62913" y="232276"/>
                    <a:pt x="63168" y="232276"/>
                  </a:cubicBezTo>
                  <a:cubicBezTo>
                    <a:pt x="66916" y="232276"/>
                    <a:pt x="69944" y="229238"/>
                    <a:pt x="69944" y="225470"/>
                  </a:cubicBezTo>
                  <a:lnTo>
                    <a:pt x="69944" y="218683"/>
                  </a:lnTo>
                  <a:lnTo>
                    <a:pt x="90353" y="218683"/>
                  </a:lnTo>
                  <a:cubicBezTo>
                    <a:pt x="94091" y="218683"/>
                    <a:pt x="97140" y="215658"/>
                    <a:pt x="97140" y="211896"/>
                  </a:cubicBezTo>
                  <a:lnTo>
                    <a:pt x="97140" y="188248"/>
                  </a:lnTo>
                  <a:cubicBezTo>
                    <a:pt x="101498" y="189486"/>
                    <a:pt x="106070" y="190320"/>
                    <a:pt x="110738" y="190748"/>
                  </a:cubicBezTo>
                  <a:lnTo>
                    <a:pt x="110738" y="225089"/>
                  </a:lnTo>
                  <a:cubicBezTo>
                    <a:pt x="110738" y="228566"/>
                    <a:pt x="113286" y="231638"/>
                    <a:pt x="116739" y="232019"/>
                  </a:cubicBezTo>
                  <a:cubicBezTo>
                    <a:pt x="117001" y="232048"/>
                    <a:pt x="117261" y="232062"/>
                    <a:pt x="117517" y="232062"/>
                  </a:cubicBezTo>
                  <a:cubicBezTo>
                    <a:pt x="121285" y="232062"/>
                    <a:pt x="124312" y="229025"/>
                    <a:pt x="124312" y="225279"/>
                  </a:cubicBezTo>
                  <a:lnTo>
                    <a:pt x="124312" y="190748"/>
                  </a:lnTo>
                  <a:cubicBezTo>
                    <a:pt x="128980" y="190320"/>
                    <a:pt x="133528" y="189463"/>
                    <a:pt x="137910" y="188248"/>
                  </a:cubicBezTo>
                  <a:lnTo>
                    <a:pt x="137910" y="211896"/>
                  </a:lnTo>
                  <a:cubicBezTo>
                    <a:pt x="137910" y="215658"/>
                    <a:pt x="140958" y="218683"/>
                    <a:pt x="144697" y="218683"/>
                  </a:cubicBezTo>
                  <a:lnTo>
                    <a:pt x="165082" y="218683"/>
                  </a:lnTo>
                  <a:lnTo>
                    <a:pt x="165082" y="225517"/>
                  </a:lnTo>
                  <a:cubicBezTo>
                    <a:pt x="165082" y="228423"/>
                    <a:pt x="166940" y="231114"/>
                    <a:pt x="169726" y="231971"/>
                  </a:cubicBezTo>
                  <a:cubicBezTo>
                    <a:pt x="170459" y="232194"/>
                    <a:pt x="171181" y="232298"/>
                    <a:pt x="171879" y="232298"/>
                  </a:cubicBezTo>
                  <a:cubicBezTo>
                    <a:pt x="175651" y="232298"/>
                    <a:pt x="178704" y="229256"/>
                    <a:pt x="178704" y="225517"/>
                  </a:cubicBezTo>
                  <a:lnTo>
                    <a:pt x="178704" y="211729"/>
                  </a:lnTo>
                  <a:cubicBezTo>
                    <a:pt x="178704" y="208062"/>
                    <a:pt x="175751" y="205109"/>
                    <a:pt x="172084" y="205109"/>
                  </a:cubicBezTo>
                  <a:lnTo>
                    <a:pt x="151484" y="205109"/>
                  </a:lnTo>
                  <a:lnTo>
                    <a:pt x="151484" y="182890"/>
                  </a:lnTo>
                  <a:cubicBezTo>
                    <a:pt x="165487" y="175698"/>
                    <a:pt x="176942" y="164243"/>
                    <a:pt x="184110" y="150264"/>
                  </a:cubicBezTo>
                  <a:lnTo>
                    <a:pt x="206353" y="150264"/>
                  </a:lnTo>
                  <a:lnTo>
                    <a:pt x="206353" y="170649"/>
                  </a:lnTo>
                  <a:cubicBezTo>
                    <a:pt x="206353" y="174388"/>
                    <a:pt x="209377" y="177436"/>
                    <a:pt x="213140" y="177436"/>
                  </a:cubicBezTo>
                  <a:lnTo>
                    <a:pt x="226571" y="177436"/>
                  </a:lnTo>
                  <a:cubicBezTo>
                    <a:pt x="230048" y="177436"/>
                    <a:pt x="233120" y="174864"/>
                    <a:pt x="233501" y="171411"/>
                  </a:cubicBezTo>
                  <a:cubicBezTo>
                    <a:pt x="233954" y="167315"/>
                    <a:pt x="230763" y="163862"/>
                    <a:pt x="226738" y="163862"/>
                  </a:cubicBezTo>
                  <a:lnTo>
                    <a:pt x="219951" y="163862"/>
                  </a:lnTo>
                  <a:lnTo>
                    <a:pt x="219951" y="143477"/>
                  </a:lnTo>
                  <a:cubicBezTo>
                    <a:pt x="219951" y="139714"/>
                    <a:pt x="216927" y="136690"/>
                    <a:pt x="213164" y="136690"/>
                  </a:cubicBezTo>
                  <a:lnTo>
                    <a:pt x="189492" y="136690"/>
                  </a:lnTo>
                  <a:cubicBezTo>
                    <a:pt x="190754" y="132308"/>
                    <a:pt x="191588" y="127760"/>
                    <a:pt x="191993" y="123068"/>
                  </a:cubicBezTo>
                  <a:lnTo>
                    <a:pt x="226357" y="123068"/>
                  </a:lnTo>
                  <a:cubicBezTo>
                    <a:pt x="229834" y="123068"/>
                    <a:pt x="232906" y="120520"/>
                    <a:pt x="233287" y="117067"/>
                  </a:cubicBezTo>
                  <a:cubicBezTo>
                    <a:pt x="233740" y="112947"/>
                    <a:pt x="230548" y="109494"/>
                    <a:pt x="226524" y="109494"/>
                  </a:cubicBezTo>
                  <a:lnTo>
                    <a:pt x="191993" y="109494"/>
                  </a:lnTo>
                  <a:cubicBezTo>
                    <a:pt x="191588" y="104826"/>
                    <a:pt x="190731" y="100278"/>
                    <a:pt x="189492" y="95896"/>
                  </a:cubicBezTo>
                  <a:lnTo>
                    <a:pt x="213140" y="95896"/>
                  </a:lnTo>
                  <a:lnTo>
                    <a:pt x="213140" y="95872"/>
                  </a:lnTo>
                  <a:cubicBezTo>
                    <a:pt x="216879" y="95872"/>
                    <a:pt x="219927" y="92824"/>
                    <a:pt x="219927" y="89085"/>
                  </a:cubicBezTo>
                  <a:lnTo>
                    <a:pt x="219927" y="68700"/>
                  </a:lnTo>
                  <a:lnTo>
                    <a:pt x="226738" y="68700"/>
                  </a:lnTo>
                  <a:cubicBezTo>
                    <a:pt x="229667" y="68700"/>
                    <a:pt x="232335" y="66842"/>
                    <a:pt x="233192" y="64056"/>
                  </a:cubicBezTo>
                  <a:cubicBezTo>
                    <a:pt x="234621" y="59365"/>
                    <a:pt x="231168" y="55078"/>
                    <a:pt x="226738" y="55078"/>
                  </a:cubicBezTo>
                  <a:lnTo>
                    <a:pt x="212950" y="55078"/>
                  </a:lnTo>
                  <a:cubicBezTo>
                    <a:pt x="209306" y="55078"/>
                    <a:pt x="206353" y="58031"/>
                    <a:pt x="206353" y="61698"/>
                  </a:cubicBezTo>
                  <a:lnTo>
                    <a:pt x="206353" y="82298"/>
                  </a:lnTo>
                  <a:lnTo>
                    <a:pt x="184110" y="82298"/>
                  </a:lnTo>
                  <a:cubicBezTo>
                    <a:pt x="176942" y="68295"/>
                    <a:pt x="165487" y="56840"/>
                    <a:pt x="151484" y="49672"/>
                  </a:cubicBezTo>
                  <a:lnTo>
                    <a:pt x="151484" y="27430"/>
                  </a:lnTo>
                  <a:lnTo>
                    <a:pt x="171893" y="27430"/>
                  </a:lnTo>
                  <a:cubicBezTo>
                    <a:pt x="175632" y="27430"/>
                    <a:pt x="178681" y="24405"/>
                    <a:pt x="178681" y="20643"/>
                  </a:cubicBezTo>
                  <a:lnTo>
                    <a:pt x="178681" y="7211"/>
                  </a:lnTo>
                  <a:cubicBezTo>
                    <a:pt x="178681" y="3734"/>
                    <a:pt x="176109" y="662"/>
                    <a:pt x="172655" y="281"/>
                  </a:cubicBezTo>
                  <a:cubicBezTo>
                    <a:pt x="172395" y="252"/>
                    <a:pt x="172137" y="238"/>
                    <a:pt x="171882" y="238"/>
                  </a:cubicBezTo>
                  <a:cubicBezTo>
                    <a:pt x="168134" y="238"/>
                    <a:pt x="165106" y="3276"/>
                    <a:pt x="165106" y="7045"/>
                  </a:cubicBezTo>
                  <a:lnTo>
                    <a:pt x="165106" y="13832"/>
                  </a:lnTo>
                  <a:lnTo>
                    <a:pt x="144697" y="13832"/>
                  </a:lnTo>
                  <a:cubicBezTo>
                    <a:pt x="140958" y="13832"/>
                    <a:pt x="137910" y="16856"/>
                    <a:pt x="137910" y="20619"/>
                  </a:cubicBezTo>
                  <a:lnTo>
                    <a:pt x="137910" y="44290"/>
                  </a:lnTo>
                  <a:cubicBezTo>
                    <a:pt x="133552" y="43028"/>
                    <a:pt x="128980" y="42195"/>
                    <a:pt x="124312" y="41790"/>
                  </a:cubicBezTo>
                  <a:lnTo>
                    <a:pt x="124312" y="6973"/>
                  </a:lnTo>
                  <a:cubicBezTo>
                    <a:pt x="124312" y="3496"/>
                    <a:pt x="121764" y="424"/>
                    <a:pt x="118311" y="43"/>
                  </a:cubicBezTo>
                  <a:cubicBezTo>
                    <a:pt x="118049" y="14"/>
                    <a:pt x="117789" y="0"/>
                    <a:pt x="11753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pic>
        <p:nvPicPr>
          <p:cNvPr id="1026" name="Picture 2">
            <a:extLst>
              <a:ext uri="{FF2B5EF4-FFF2-40B4-BE49-F238E27FC236}">
                <a16:creationId xmlns:a16="http://schemas.microsoft.com/office/drawing/2014/main" id="{D7EDB0C8-F52A-48E9-31F6-B063EBFD38DF}"/>
              </a:ext>
            </a:extLst>
          </p:cNvPr>
          <p:cNvPicPr>
            <a:picLocks noChangeAspect="1" noChangeArrowheads="1"/>
          </p:cNvPicPr>
          <p:nvPr/>
        </p:nvPicPr>
        <p:blipFill>
          <a:blip r:embed="rId3"/>
          <a:srcRect/>
          <a:stretch/>
        </p:blipFill>
        <p:spPr bwMode="auto">
          <a:xfrm>
            <a:off x="900032" y="2841185"/>
            <a:ext cx="472123" cy="4721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03B683C3-AE55-C3F2-72A7-DD0A15C4AD5F}"/>
              </a:ext>
            </a:extLst>
          </p:cNvPr>
          <p:cNvPicPr>
            <a:picLocks noChangeAspect="1" noChangeArrowheads="1"/>
          </p:cNvPicPr>
          <p:nvPr/>
        </p:nvPicPr>
        <p:blipFill>
          <a:blip r:embed="rId4"/>
          <a:srcRect/>
          <a:stretch/>
        </p:blipFill>
        <p:spPr bwMode="auto">
          <a:xfrm>
            <a:off x="2225221" y="2841708"/>
            <a:ext cx="471600" cy="4716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0F6EF149-0B0C-62A3-A8A7-E164BA431031}"/>
              </a:ext>
            </a:extLst>
          </p:cNvPr>
          <p:cNvPicPr>
            <a:picLocks noChangeAspect="1"/>
          </p:cNvPicPr>
          <p:nvPr/>
        </p:nvPicPr>
        <p:blipFill>
          <a:blip r:embed="rId5"/>
          <a:srcRect/>
          <a:stretch/>
        </p:blipFill>
        <p:spPr>
          <a:xfrm>
            <a:off x="1546150" y="3381828"/>
            <a:ext cx="471600" cy="471600"/>
          </a:xfrm>
          <a:prstGeom prst="rect">
            <a:avLst/>
          </a:prstGeom>
        </p:spPr>
      </p:pic>
      <p:pic>
        <p:nvPicPr>
          <p:cNvPr id="5" name="Picture 4">
            <a:extLst>
              <a:ext uri="{FF2B5EF4-FFF2-40B4-BE49-F238E27FC236}">
                <a16:creationId xmlns:a16="http://schemas.microsoft.com/office/drawing/2014/main" id="{BD0B5B72-99F0-C41C-12DF-683E4B1A5FDE}"/>
              </a:ext>
            </a:extLst>
          </p:cNvPr>
          <p:cNvPicPr>
            <a:picLocks noChangeAspect="1"/>
          </p:cNvPicPr>
          <p:nvPr/>
        </p:nvPicPr>
        <p:blipFill>
          <a:blip r:embed="rId6"/>
          <a:stretch>
            <a:fillRect/>
          </a:stretch>
        </p:blipFill>
        <p:spPr>
          <a:xfrm>
            <a:off x="3584673" y="2677608"/>
            <a:ext cx="540000" cy="540000"/>
          </a:xfrm>
          <a:prstGeom prst="rect">
            <a:avLst/>
          </a:prstGeom>
        </p:spPr>
      </p:pic>
      <p:sp>
        <p:nvSpPr>
          <p:cNvPr id="6" name="AutoShape 2">
            <a:extLst>
              <a:ext uri="{FF2B5EF4-FFF2-40B4-BE49-F238E27FC236}">
                <a16:creationId xmlns:a16="http://schemas.microsoft.com/office/drawing/2014/main" id="{2E8F19B6-1702-89DB-7808-F326DE9CBEED}"/>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vi-VN"/>
          </a:p>
        </p:txBody>
      </p:sp>
      <p:pic>
        <p:nvPicPr>
          <p:cNvPr id="7" name="Picture 6">
            <a:extLst>
              <a:ext uri="{FF2B5EF4-FFF2-40B4-BE49-F238E27FC236}">
                <a16:creationId xmlns:a16="http://schemas.microsoft.com/office/drawing/2014/main" id="{50142A08-897B-3B0D-2ACE-6025235C8D72}"/>
              </a:ext>
            </a:extLst>
          </p:cNvPr>
          <p:cNvPicPr>
            <a:picLocks noChangeAspect="1"/>
          </p:cNvPicPr>
          <p:nvPr/>
        </p:nvPicPr>
        <p:blipFill>
          <a:blip r:embed="rId7"/>
          <a:stretch>
            <a:fillRect/>
          </a:stretch>
        </p:blipFill>
        <p:spPr>
          <a:xfrm>
            <a:off x="4332337" y="2677608"/>
            <a:ext cx="540000" cy="540000"/>
          </a:xfrm>
          <a:prstGeom prst="rect">
            <a:avLst/>
          </a:prstGeom>
        </p:spPr>
      </p:pic>
      <p:pic>
        <p:nvPicPr>
          <p:cNvPr id="8" name="Picture 7">
            <a:extLst>
              <a:ext uri="{FF2B5EF4-FFF2-40B4-BE49-F238E27FC236}">
                <a16:creationId xmlns:a16="http://schemas.microsoft.com/office/drawing/2014/main" id="{C248C2C2-49FF-BFC2-F9D2-1440592647C1}"/>
              </a:ext>
            </a:extLst>
          </p:cNvPr>
          <p:cNvPicPr>
            <a:picLocks noChangeAspect="1"/>
          </p:cNvPicPr>
          <p:nvPr/>
        </p:nvPicPr>
        <p:blipFill>
          <a:blip r:embed="rId8"/>
          <a:srcRect/>
          <a:stretch/>
        </p:blipFill>
        <p:spPr>
          <a:xfrm>
            <a:off x="5011622" y="2677608"/>
            <a:ext cx="540000" cy="540000"/>
          </a:xfrm>
          <a:prstGeom prst="rect">
            <a:avLst/>
          </a:prstGeom>
        </p:spPr>
      </p:pic>
      <p:pic>
        <p:nvPicPr>
          <p:cNvPr id="9" name="Picture 8">
            <a:extLst>
              <a:ext uri="{FF2B5EF4-FFF2-40B4-BE49-F238E27FC236}">
                <a16:creationId xmlns:a16="http://schemas.microsoft.com/office/drawing/2014/main" id="{4AB8E3BF-06C4-666A-42C8-C0457E55B9BF}"/>
              </a:ext>
            </a:extLst>
          </p:cNvPr>
          <p:cNvPicPr>
            <a:picLocks noChangeAspect="1"/>
          </p:cNvPicPr>
          <p:nvPr/>
        </p:nvPicPr>
        <p:blipFill>
          <a:blip r:embed="rId9"/>
          <a:srcRect/>
          <a:stretch/>
        </p:blipFill>
        <p:spPr>
          <a:xfrm>
            <a:off x="4063154" y="3409008"/>
            <a:ext cx="477692" cy="540000"/>
          </a:xfrm>
          <a:prstGeom prst="rect">
            <a:avLst/>
          </a:prstGeom>
        </p:spPr>
      </p:pic>
      <p:pic>
        <p:nvPicPr>
          <p:cNvPr id="10" name="Picture 9">
            <a:extLst>
              <a:ext uri="{FF2B5EF4-FFF2-40B4-BE49-F238E27FC236}">
                <a16:creationId xmlns:a16="http://schemas.microsoft.com/office/drawing/2014/main" id="{6209DA81-4482-654A-5725-9353C59810AC}"/>
              </a:ext>
            </a:extLst>
          </p:cNvPr>
          <p:cNvPicPr>
            <a:picLocks noChangeAspect="1"/>
          </p:cNvPicPr>
          <p:nvPr/>
        </p:nvPicPr>
        <p:blipFill>
          <a:blip r:embed="rId10"/>
          <a:srcRect/>
          <a:stretch/>
        </p:blipFill>
        <p:spPr>
          <a:xfrm>
            <a:off x="4801350" y="3409008"/>
            <a:ext cx="540000" cy="540000"/>
          </a:xfrm>
          <a:prstGeom prst="rect">
            <a:avLst/>
          </a:prstGeom>
        </p:spPr>
      </p:pic>
      <p:pic>
        <p:nvPicPr>
          <p:cNvPr id="3" name="Picture 2">
            <a:extLst>
              <a:ext uri="{FF2B5EF4-FFF2-40B4-BE49-F238E27FC236}">
                <a16:creationId xmlns:a16="http://schemas.microsoft.com/office/drawing/2014/main" id="{E91AEBCE-1BCC-480C-52E0-45EE271ECEE4}"/>
              </a:ext>
            </a:extLst>
          </p:cNvPr>
          <p:cNvPicPr>
            <a:picLocks noChangeAspect="1"/>
          </p:cNvPicPr>
          <p:nvPr/>
        </p:nvPicPr>
        <p:blipFill>
          <a:blip r:embed="rId11"/>
          <a:stretch>
            <a:fillRect/>
          </a:stretch>
        </p:blipFill>
        <p:spPr>
          <a:xfrm>
            <a:off x="6814172" y="2664341"/>
            <a:ext cx="1189087" cy="118908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72"/>
        <p:cNvGrpSpPr/>
        <p:nvPr/>
      </p:nvGrpSpPr>
      <p:grpSpPr>
        <a:xfrm>
          <a:off x="0" y="0"/>
          <a:ext cx="0" cy="0"/>
          <a:chOff x="0" y="0"/>
          <a:chExt cx="0" cy="0"/>
        </a:xfrm>
      </p:grpSpPr>
      <p:sp>
        <p:nvSpPr>
          <p:cNvPr id="373" name="Google Shape;373;p31"/>
          <p:cNvSpPr/>
          <p:nvPr/>
        </p:nvSpPr>
        <p:spPr>
          <a:xfrm>
            <a:off x="720000" y="902400"/>
            <a:ext cx="2873100" cy="3023400"/>
          </a:xfrm>
          <a:prstGeom prst="roundRect">
            <a:avLst>
              <a:gd name="adj" fmla="val 9091"/>
            </a:avLst>
          </a:prstGeom>
          <a:solidFill>
            <a:srgbClr val="16253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4" name="Google Shape;374;p31"/>
          <p:cNvSpPr/>
          <p:nvPr/>
        </p:nvSpPr>
        <p:spPr>
          <a:xfrm>
            <a:off x="3737075" y="902400"/>
            <a:ext cx="5063100" cy="3023400"/>
          </a:xfrm>
          <a:prstGeom prst="roundRect">
            <a:avLst>
              <a:gd name="adj" fmla="val 9091"/>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375" name="Google Shape;375;p31"/>
          <p:cNvSpPr txBox="1">
            <a:spLocks noGrp="1"/>
          </p:cNvSpPr>
          <p:nvPr>
            <p:ph type="title"/>
          </p:nvPr>
        </p:nvSpPr>
        <p:spPr>
          <a:xfrm>
            <a:off x="4259450" y="1490050"/>
            <a:ext cx="4008300" cy="1074900"/>
          </a:xfrm>
          <a:prstGeom prst="rect">
            <a:avLst/>
          </a:prstGeom>
        </p:spPr>
        <p:txBody>
          <a:bodyPr spcFirstLastPara="1" wrap="square" lIns="0" tIns="0" rIns="0" bIns="0" anchor="ctr" anchorCtr="0">
            <a:noAutofit/>
          </a:bodyPr>
          <a:lstStyle/>
          <a:p>
            <a:pPr marL="0" lvl="0" indent="0" algn="l" rtl="0">
              <a:spcBef>
                <a:spcPts val="0"/>
              </a:spcBef>
              <a:spcAft>
                <a:spcPts val="0"/>
              </a:spcAft>
              <a:buNone/>
            </a:pPr>
            <a:r>
              <a:rPr lang="vi-VN">
                <a:solidFill>
                  <a:schemeClr val="lt1"/>
                </a:solidFill>
              </a:rPr>
              <a:t>Thiết kế</a:t>
            </a:r>
            <a:endParaRPr>
              <a:solidFill>
                <a:schemeClr val="lt1"/>
              </a:solidFill>
            </a:endParaRPr>
          </a:p>
        </p:txBody>
      </p:sp>
      <p:sp>
        <p:nvSpPr>
          <p:cNvPr id="376" name="Google Shape;376;p31"/>
          <p:cNvSpPr txBox="1">
            <a:spLocks noGrp="1"/>
          </p:cNvSpPr>
          <p:nvPr>
            <p:ph type="title" idx="2"/>
          </p:nvPr>
        </p:nvSpPr>
        <p:spPr>
          <a:xfrm>
            <a:off x="719825" y="902400"/>
            <a:ext cx="2023200" cy="1949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chemeClr val="lt1"/>
                </a:solidFill>
              </a:rPr>
              <a:t>0</a:t>
            </a:r>
            <a:r>
              <a:rPr lang="vi-VN">
                <a:solidFill>
                  <a:schemeClr val="lt1"/>
                </a:solidFill>
              </a:rPr>
              <a:t>2</a:t>
            </a:r>
            <a:endParaRPr>
              <a:solidFill>
                <a:schemeClr val="lt1"/>
              </a:solidFill>
            </a:endParaRPr>
          </a:p>
        </p:txBody>
      </p:sp>
      <p:sp>
        <p:nvSpPr>
          <p:cNvPr id="378" name="Google Shape;378;p31"/>
          <p:cNvSpPr/>
          <p:nvPr/>
        </p:nvSpPr>
        <p:spPr>
          <a:xfrm>
            <a:off x="1139075" y="3089684"/>
            <a:ext cx="1326000" cy="418800"/>
          </a:xfrm>
          <a:prstGeom prst="roundRect">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b="1">
                <a:solidFill>
                  <a:schemeClr val="lt1"/>
                </a:solidFill>
                <a:uFill>
                  <a:noFill/>
                </a:uFill>
                <a:latin typeface="Montserrat"/>
                <a:ea typeface="Montserrat"/>
                <a:cs typeface="Montserrat"/>
                <a:sym typeface="Montserrat"/>
              </a:rPr>
              <a:t>Nhóm 8</a:t>
            </a:r>
            <a:endParaRPr b="1">
              <a:solidFill>
                <a:schemeClr val="lt1"/>
              </a:solidFill>
              <a:latin typeface="Montserrat"/>
              <a:ea typeface="Montserrat"/>
              <a:cs typeface="Montserrat"/>
              <a:sym typeface="Montserrat"/>
            </a:endParaRPr>
          </a:p>
        </p:txBody>
      </p:sp>
      <p:pic>
        <p:nvPicPr>
          <p:cNvPr id="379" name="Google Shape;379;p31"/>
          <p:cNvPicPr preferRelativeResize="0"/>
          <p:nvPr/>
        </p:nvPicPr>
        <p:blipFill>
          <a:blip r:embed="rId3">
            <a:alphaModFix/>
          </a:blip>
          <a:stretch>
            <a:fillRect/>
          </a:stretch>
        </p:blipFill>
        <p:spPr>
          <a:xfrm rot="780952">
            <a:off x="6270045" y="2079406"/>
            <a:ext cx="2628943" cy="4756254"/>
          </a:xfrm>
          <a:prstGeom prst="rect">
            <a:avLst/>
          </a:prstGeom>
          <a:noFill/>
          <a:ln>
            <a:noFill/>
          </a:ln>
        </p:spPr>
      </p:pic>
      <p:pic>
        <p:nvPicPr>
          <p:cNvPr id="380" name="Google Shape;380;p31"/>
          <p:cNvPicPr preferRelativeResize="0"/>
          <p:nvPr/>
        </p:nvPicPr>
        <p:blipFill rotWithShape="1">
          <a:blip r:embed="rId4"/>
          <a:srcRect l="8575" r="8575"/>
          <a:stretch/>
        </p:blipFill>
        <p:spPr>
          <a:xfrm rot="784785">
            <a:off x="6772788" y="2790160"/>
            <a:ext cx="1634506" cy="3508916"/>
          </a:xfrm>
          <a:prstGeom prst="roundRect">
            <a:avLst>
              <a:gd name="adj" fmla="val 12408"/>
            </a:avLst>
          </a:prstGeom>
          <a:noFill/>
          <a:ln>
            <a:noFill/>
          </a:ln>
        </p:spPr>
      </p:pic>
      <p:pic>
        <p:nvPicPr>
          <p:cNvPr id="381" name="Google Shape;381;p31"/>
          <p:cNvPicPr preferRelativeResize="0"/>
          <p:nvPr/>
        </p:nvPicPr>
        <p:blipFill rotWithShape="1">
          <a:blip r:embed="rId5">
            <a:alphaModFix/>
          </a:blip>
          <a:srcRect t="9629" b="80011"/>
          <a:stretch/>
        </p:blipFill>
        <p:spPr>
          <a:xfrm rot="780953">
            <a:off x="6647008" y="2580418"/>
            <a:ext cx="2628951" cy="492689"/>
          </a:xfrm>
          <a:prstGeom prst="rect">
            <a:avLst/>
          </a:prstGeom>
          <a:noFill/>
          <a:ln>
            <a:noFill/>
          </a:ln>
        </p:spPr>
      </p:pic>
    </p:spTree>
    <p:extLst>
      <p:ext uri="{BB962C8B-B14F-4D97-AF65-F5344CB8AC3E}">
        <p14:creationId xmlns:p14="http://schemas.microsoft.com/office/powerpoint/2010/main" val="1306574608"/>
      </p:ext>
    </p:extLst>
  </p:cSld>
  <p:clrMapOvr>
    <a:masterClrMapping/>
  </p:clrMapOvr>
</p:sld>
</file>

<file path=ppt/theme/theme1.xml><?xml version="1.0" encoding="utf-8"?>
<a:theme xmlns:a="http://schemas.openxmlformats.org/drawingml/2006/main" name="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Yellow E-Wallet Project Proposal by Slidesgo">
  <a:themeElements>
    <a:clrScheme name="Simple Light">
      <a:dk1>
        <a:srgbClr val="162535"/>
      </a:dk1>
      <a:lt1>
        <a:srgbClr val="FBF9EA"/>
      </a:lt1>
      <a:dk2>
        <a:srgbClr val="ECBD2A"/>
      </a:dk2>
      <a:lt2>
        <a:srgbClr val="FFFFFF"/>
      </a:lt2>
      <a:accent1>
        <a:srgbClr val="FFFFFF"/>
      </a:accent1>
      <a:accent2>
        <a:srgbClr val="FFFFFF"/>
      </a:accent2>
      <a:accent3>
        <a:srgbClr val="FFFFFF"/>
      </a:accent3>
      <a:accent4>
        <a:srgbClr val="FFFFFF"/>
      </a:accent4>
      <a:accent5>
        <a:srgbClr val="FFFFFF"/>
      </a:accent5>
      <a:accent6>
        <a:srgbClr val="FFFFFF"/>
      </a:accent6>
      <a:hlink>
        <a:srgbClr val="162535"/>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111</TotalTime>
  <Words>557</Words>
  <Application>Microsoft Office PowerPoint</Application>
  <PresentationFormat>On-screen Show (16:9)</PresentationFormat>
  <Paragraphs>97</Paragraphs>
  <Slides>22</Slides>
  <Notes>12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22</vt:i4>
      </vt:variant>
    </vt:vector>
  </HeadingPairs>
  <TitlesOfParts>
    <vt:vector size="38" baseType="lpstr">
      <vt:lpstr>Wingdings</vt:lpstr>
      <vt:lpstr>Open Sans</vt:lpstr>
      <vt:lpstr>Roboto Condensed Light</vt:lpstr>
      <vt:lpstr>Times New Roman</vt:lpstr>
      <vt:lpstr>Lexend Deca Light</vt:lpstr>
      <vt:lpstr>Lexend Deca</vt:lpstr>
      <vt:lpstr>Bebas Neue</vt:lpstr>
      <vt:lpstr>Roboto</vt:lpstr>
      <vt:lpstr>Arial</vt:lpstr>
      <vt:lpstr>Mukta ExtraBold</vt:lpstr>
      <vt:lpstr>Montserrat</vt:lpstr>
      <vt:lpstr>Calibri Light</vt:lpstr>
      <vt:lpstr>PT Sans</vt:lpstr>
      <vt:lpstr>Consolas</vt:lpstr>
      <vt:lpstr>Yellow E-Wallet Project Proposal by Slidesgo</vt:lpstr>
      <vt:lpstr>1_Yellow E-Wallet Project Proposal by Slidesgo</vt:lpstr>
      <vt:lpstr>BÁO CÁO ĐỒ ÁN</vt:lpstr>
      <vt:lpstr>Nhóm 8</vt:lpstr>
      <vt:lpstr>Nội dung</vt:lpstr>
      <vt:lpstr>Giới thiệu</vt:lpstr>
      <vt:lpstr>Giới thiệu về hệ thống</vt:lpstr>
      <vt:lpstr>Với khách hàng</vt:lpstr>
      <vt:lpstr>Với Seller</vt:lpstr>
      <vt:lpstr>Công cụ và môi trường phát triển dự án</vt:lpstr>
      <vt:lpstr>Thiết kế</vt:lpstr>
      <vt:lpstr>Chương 2: thiết kế</vt:lpstr>
      <vt:lpstr>Chương 2: thiết kế</vt:lpstr>
      <vt:lpstr>Chương 2: thiết kế</vt:lpstr>
      <vt:lpstr>Chương 2: thiết kế</vt:lpstr>
      <vt:lpstr>Kết quả</vt:lpstr>
      <vt:lpstr>Giao diện đăng nhập</vt:lpstr>
      <vt:lpstr>Giao diện đăng ký</vt:lpstr>
      <vt:lpstr>Giao diện quên mật khẩu</vt:lpstr>
      <vt:lpstr>Giao diện thực đơn</vt:lpstr>
      <vt:lpstr>Giao diện đặt hàng</vt:lpstr>
      <vt:lpstr>Hướng phát triển</vt:lpstr>
      <vt:lpstr>Hiện tại</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ĐỒ ÁN</dc:title>
  <cp:lastModifiedBy>Cường Lee</cp:lastModifiedBy>
  <cp:revision>6</cp:revision>
  <dcterms:modified xsi:type="dcterms:W3CDTF">2022-06-04T06:45:13Z</dcterms:modified>
</cp:coreProperties>
</file>